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3"/>
  </p:sldMasterIdLst>
  <p:notesMasterIdLst>
    <p:notesMasterId r:id="rId4"/>
  </p:notesMasterIdLst>
  <p:sldIdLst>
    <p:sldId id="256" r:id="rId5"/>
  </p:sldIdLst>
  <p:sldSz cy="6858000" cx="12192000"/>
  <p:notesSz cx="6858000" cy="9144000"/>
  <p:embeddedFontLst>
    <p:embeddedFont>
      <p:font typeface="Roboto Black"/>
      <p:bold r:id="rId6"/>
      <p:boldItalic r:id="rId7"/>
    </p:embeddedFont>
    <p:embeddedFont>
      <p:font typeface="Roboto"/>
      <p:regular r:id="rId8"/>
      <p:bold r:id="rId9"/>
      <p:italic r:id="rId10"/>
      <p:boldItalic r:id="rId11"/>
    </p:embeddedFont>
    <p:embeddedFont>
      <p:font typeface="Helvetica Neue Light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-boldItalic.fntdata"/><Relationship Id="rId10" Type="http://schemas.openxmlformats.org/officeDocument/2006/relationships/font" Target="fonts/Roboto-italic.fntdata"/><Relationship Id="rId13" Type="http://schemas.openxmlformats.org/officeDocument/2006/relationships/font" Target="fonts/HelveticaNeueLight-bold.fntdata"/><Relationship Id="rId12" Type="http://schemas.openxmlformats.org/officeDocument/2006/relationships/font" Target="fonts/HelveticaNeueLigh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Roboto-bold.fntdata"/><Relationship Id="rId15" Type="http://schemas.openxmlformats.org/officeDocument/2006/relationships/font" Target="fonts/HelveticaNeueLight-boldItalic.fntdata"/><Relationship Id="rId14" Type="http://schemas.openxmlformats.org/officeDocument/2006/relationships/font" Target="fonts/HelveticaNeueLight-italic.fntdata"/><Relationship Id="rId5" Type="http://schemas.openxmlformats.org/officeDocument/2006/relationships/slide" Target="slides/slide1.xml"/><Relationship Id="rId6" Type="http://schemas.openxmlformats.org/officeDocument/2006/relationships/font" Target="fonts/RobotoBlack-bold.fntdata"/><Relationship Id="rId7" Type="http://schemas.openxmlformats.org/officeDocument/2006/relationships/font" Target="fonts/RobotoBlack-boldItalic.fntdata"/><Relationship Id="rId8" Type="http://schemas.openxmlformats.org/officeDocument/2006/relationships/font" Target="fonts/Roboto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g2cfcbacd0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" name="Google Shape;13;g2cfcbacd003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9049266" y="62451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B6E"/>
              </a:buClr>
              <a:buSzPts val="4400"/>
              <a:buFont typeface="Calibri"/>
              <a:buNone/>
              <a:defRPr b="1" i="0" sz="4400" u="none" cap="none" strike="noStrike">
                <a:solidFill>
                  <a:srgbClr val="1A5B6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838200" y="1825624"/>
            <a:ext cx="10515600" cy="37966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800"/>
              <a:buFont typeface="Calibri"/>
              <a:buChar char="•"/>
              <a:defRPr i="0" sz="2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alibri"/>
              <a:buChar char="•"/>
              <a:defRPr i="0" sz="24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Calibri"/>
              <a:buChar char="•"/>
              <a:defRPr i="0" sz="20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800"/>
              <a:buFont typeface="Calibri"/>
              <a:buChar char="•"/>
              <a:defRPr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049266" y="624514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100" u="none" cap="none" strike="noStrike">
                <a:solidFill>
                  <a:srgbClr val="888888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1" Type="http://schemas.openxmlformats.org/officeDocument/2006/relationships/image" Target="../media/image6.png"/><Relationship Id="rId10" Type="http://schemas.openxmlformats.org/officeDocument/2006/relationships/image" Target="../media/image3.png"/><Relationship Id="rId12" Type="http://schemas.openxmlformats.org/officeDocument/2006/relationships/image" Target="../media/image11.png"/><Relationship Id="rId9" Type="http://schemas.openxmlformats.org/officeDocument/2006/relationships/image" Target="../media/image7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8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476766" y="5088142"/>
            <a:ext cx="1080000" cy="1080000"/>
          </a:xfrm>
          <a:prstGeom prst="roundRect">
            <a:avLst>
              <a:gd fmla="val 11104" name="adj"/>
            </a:avLst>
          </a:prstGeom>
          <a:gradFill>
            <a:gsLst>
              <a:gs pos="0">
                <a:srgbClr val="4AB9C4"/>
              </a:gs>
              <a:gs pos="86000">
                <a:srgbClr val="365CAA"/>
              </a:gs>
              <a:gs pos="100000">
                <a:srgbClr val="365CAA"/>
              </a:gs>
            </a:gsLst>
            <a:path path="circle">
              <a:fillToRect b="100%" l="100%"/>
            </a:path>
            <a:tileRect r="-100%" t="-100%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F2F2F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Google Shape;1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983" y="1872038"/>
            <a:ext cx="1030593" cy="118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626924" y="2076166"/>
            <a:ext cx="1133652" cy="1304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13559" y="2274362"/>
            <a:ext cx="1247017" cy="143545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3"/>
          <p:cNvSpPr/>
          <p:nvPr/>
        </p:nvSpPr>
        <p:spPr>
          <a:xfrm>
            <a:off x="476766" y="2979053"/>
            <a:ext cx="2713200" cy="1332000"/>
          </a:xfrm>
          <a:prstGeom prst="round2SameRect">
            <a:avLst>
              <a:gd fmla="val 0" name="adj1"/>
              <a:gd fmla="val 10130" name="adj2"/>
            </a:avLst>
          </a:prstGeom>
          <a:gradFill>
            <a:gsLst>
              <a:gs pos="0">
                <a:srgbClr val="FFFFFF">
                  <a:alpha val="0"/>
                </a:srgbClr>
              </a:gs>
              <a:gs pos="100000">
                <a:srgbClr val="E7E6E6">
                  <a:alpha val="74901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20;p3"/>
          <p:cNvSpPr/>
          <p:nvPr/>
        </p:nvSpPr>
        <p:spPr>
          <a:xfrm>
            <a:off x="476766" y="1427789"/>
            <a:ext cx="2713200" cy="1332000"/>
          </a:xfrm>
          <a:prstGeom prst="round2SameRect">
            <a:avLst>
              <a:gd fmla="val 10127" name="adj1"/>
              <a:gd fmla="val 0" name="adj2"/>
            </a:avLst>
          </a:prstGeom>
          <a:gradFill>
            <a:gsLst>
              <a:gs pos="0">
                <a:srgbClr val="E7E6E6">
                  <a:alpha val="74901"/>
                </a:srgb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21;p3"/>
          <p:cNvSpPr/>
          <p:nvPr/>
        </p:nvSpPr>
        <p:spPr>
          <a:xfrm flipH="1" rot="10800000">
            <a:off x="11625" y="-125"/>
            <a:ext cx="12158400" cy="1069200"/>
          </a:xfrm>
          <a:prstGeom prst="round2SameRect">
            <a:avLst>
              <a:gd fmla="val 29427" name="adj1"/>
              <a:gd fmla="val 0" name="adj2"/>
            </a:avLst>
          </a:prstGeom>
          <a:gradFill>
            <a:gsLst>
              <a:gs pos="0">
                <a:srgbClr val="FFFFFF"/>
              </a:gs>
              <a:gs pos="100000">
                <a:schemeClr val="lt2"/>
              </a:gs>
            </a:gsLst>
            <a:lin ang="5400012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Google Shape;22;p3"/>
          <p:cNvSpPr/>
          <p:nvPr/>
        </p:nvSpPr>
        <p:spPr>
          <a:xfrm>
            <a:off x="2286607" y="200329"/>
            <a:ext cx="7637700" cy="565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200" u="none" cap="none" strike="noStrike">
                <a:solidFill>
                  <a:srgbClr val="4AB9C4"/>
                </a:solidFill>
                <a:latin typeface="Roboto Black"/>
                <a:ea typeface="Roboto Black"/>
                <a:cs typeface="Roboto Black"/>
                <a:sym typeface="Roboto Black"/>
              </a:rPr>
              <a:t>Pegasus Workflow Management System</a:t>
            </a:r>
            <a:endParaRPr/>
          </a:p>
        </p:txBody>
      </p:sp>
      <p:pic>
        <p:nvPicPr>
          <p:cNvPr id="23" name="Google Shape;23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298031" y="121044"/>
            <a:ext cx="988456" cy="826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54175" y="92402"/>
            <a:ext cx="758274" cy="76223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3"/>
          <p:cNvSpPr/>
          <p:nvPr/>
        </p:nvSpPr>
        <p:spPr>
          <a:xfrm>
            <a:off x="464497" y="5493377"/>
            <a:ext cx="1104600" cy="53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6000" lIns="36000" spcFirstLastPara="1" rIns="36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Pegasus</a:t>
            </a:r>
            <a:endParaRPr b="1" i="0" sz="16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in practice</a:t>
            </a:r>
            <a:endParaRPr b="1" i="0" sz="13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1662544" y="5053182"/>
            <a:ext cx="4348500" cy="11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2C75B6"/>
              </a:buClr>
              <a:buSzPts val="1000"/>
              <a:buFont typeface="Montserrat"/>
              <a:buChar char="▶"/>
            </a:pPr>
            <a:r>
              <a:rPr b="1" i="0" lang="en-US" sz="10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Laser Interferometer Gravitational Wave Observatory (LIGO) develops large scale analysis pipelines used for gravitational wave detection. </a:t>
            </a:r>
            <a:endParaRPr/>
          </a:p>
          <a:p>
            <a:pPr indent="-180975" lvl="0" marL="180975" marR="0" rtl="0" algn="l">
              <a:spcBef>
                <a:spcPts val="600"/>
              </a:spcBef>
              <a:spcAft>
                <a:spcPts val="0"/>
              </a:spcAft>
              <a:buClr>
                <a:srgbClr val="2C75B6"/>
              </a:buClr>
              <a:buSzPts val="1000"/>
              <a:buFont typeface="Montserrat"/>
              <a:buChar char="▶"/>
            </a:pPr>
            <a:r>
              <a:rPr b="1" i="0" lang="en-US" sz="100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Southern California Earthquake Center (SCEC) CyberShake project generates hazard maps using hierarchical workflows .</a:t>
            </a:r>
            <a:endParaRPr/>
          </a:p>
          <a:p>
            <a:pPr indent="-180975" lvl="0" marL="180975" marR="0" rtl="0" algn="l">
              <a:spcBef>
                <a:spcPts val="600"/>
              </a:spcBef>
              <a:spcAft>
                <a:spcPts val="0"/>
              </a:spcAft>
              <a:buClr>
                <a:srgbClr val="2C75B6"/>
              </a:buClr>
              <a:buSzPts val="1000"/>
              <a:buFont typeface="Montserrat"/>
              <a:buChar char="▶"/>
            </a:pPr>
            <a:r>
              <a:rPr b="1" lang="en-US" sz="10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The XENONnT project uses Pegasus for processing and monte carlo workflows, searching for dark matter</a:t>
            </a:r>
            <a:endParaRPr/>
          </a:p>
        </p:txBody>
      </p:sp>
      <p:grpSp>
        <p:nvGrpSpPr>
          <p:cNvPr id="27" name="Google Shape;27;p3"/>
          <p:cNvGrpSpPr/>
          <p:nvPr/>
        </p:nvGrpSpPr>
        <p:grpSpPr>
          <a:xfrm>
            <a:off x="5921271" y="3833128"/>
            <a:ext cx="5793536" cy="2412327"/>
            <a:chOff x="5449707" y="4022561"/>
            <a:chExt cx="6255167" cy="2604542"/>
          </a:xfrm>
        </p:grpSpPr>
        <p:grpSp>
          <p:nvGrpSpPr>
            <p:cNvPr id="28" name="Google Shape;28;p3"/>
            <p:cNvGrpSpPr/>
            <p:nvPr/>
          </p:nvGrpSpPr>
          <p:grpSpPr>
            <a:xfrm>
              <a:off x="5449707" y="5316150"/>
              <a:ext cx="3656157" cy="1279117"/>
              <a:chOff x="4991826" y="3848740"/>
              <a:chExt cx="3728489" cy="1304422"/>
            </a:xfrm>
          </p:grpSpPr>
          <p:sp>
            <p:nvSpPr>
              <p:cNvPr id="29" name="Google Shape;29;p3"/>
              <p:cNvSpPr txBox="1"/>
              <p:nvPr/>
            </p:nvSpPr>
            <p:spPr>
              <a:xfrm flipH="1">
                <a:off x="4991826" y="4116181"/>
                <a:ext cx="980100" cy="71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900" u="none" cap="none" strike="noStrike">
                    <a:solidFill>
                      <a:srgbClr val="BA083A"/>
                    </a:solidFill>
                    <a:latin typeface="Roboto"/>
                    <a:ea typeface="Roboto"/>
                    <a:cs typeface="Roboto"/>
                    <a:sym typeface="Roboto"/>
                  </a:rPr>
                  <a:t>LIGO observation </a:t>
                </a:r>
                <a:endParaRPr b="1" i="1" sz="900" u="none" cap="none" strike="noStrike">
                  <a:solidFill>
                    <a:srgbClr val="BA083A"/>
                  </a:solidFill>
                  <a:latin typeface="Roboto"/>
                  <a:ea typeface="Roboto"/>
                  <a:cs typeface="Roboto"/>
                  <a:sym typeface="Roboto"/>
                </a:endParaRPr>
              </a:p>
              <a:p>
                <a:pPr indent="0" lvl="0" marL="0" marR="0" rtl="0" algn="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900" u="none" cap="none" strike="noStrike">
                    <a:solidFill>
                      <a:srgbClr val="BA083A"/>
                    </a:solidFill>
                    <a:latin typeface="Roboto"/>
                    <a:ea typeface="Roboto"/>
                    <a:cs typeface="Roboto"/>
                    <a:sym typeface="Roboto"/>
                  </a:rPr>
                  <a:t>of colliding black holes</a:t>
                </a:r>
                <a:endParaRPr/>
              </a:p>
            </p:txBody>
          </p:sp>
          <p:pic>
            <p:nvPicPr>
              <p:cNvPr id="30" name="Google Shape;30;p3"/>
              <p:cNvPicPr preferRelativeResize="0"/>
              <p:nvPr/>
            </p:nvPicPr>
            <p:blipFill rotWithShape="1">
              <a:blip r:embed="rId8">
                <a:alphaModFix/>
              </a:blip>
              <a:srcRect b="0" l="0" r="0" t="0"/>
              <a:stretch/>
            </p:blipFill>
            <p:spPr>
              <a:xfrm>
                <a:off x="5991459" y="3848740"/>
                <a:ext cx="2728856" cy="130442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1" name="Google Shape;31;p3"/>
            <p:cNvGrpSpPr/>
            <p:nvPr/>
          </p:nvGrpSpPr>
          <p:grpSpPr>
            <a:xfrm>
              <a:off x="9206753" y="4022561"/>
              <a:ext cx="2498122" cy="2604542"/>
              <a:chOff x="9502298" y="4233275"/>
              <a:chExt cx="2528719" cy="2330478"/>
            </a:xfrm>
          </p:grpSpPr>
          <p:pic>
            <p:nvPicPr>
              <p:cNvPr id="32" name="Google Shape;32;p3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9502298" y="4233275"/>
                <a:ext cx="2528719" cy="1896538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3" name="Google Shape;33;p3"/>
              <p:cNvSpPr txBox="1"/>
              <p:nvPr/>
            </p:nvSpPr>
            <p:spPr>
              <a:xfrm flipH="1">
                <a:off x="9502315" y="6181253"/>
                <a:ext cx="2528700" cy="3825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36000" lIns="36000" spcFirstLastPara="1" rIns="36000" wrap="square" tIns="36000">
                <a:sp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1" lang="en-US" sz="700" u="none" cap="none" strike="noStrike">
                    <a:solidFill>
                      <a:srgbClr val="BA083A"/>
                    </a:solidFill>
                    <a:latin typeface="Roboto"/>
                    <a:ea typeface="Roboto"/>
                    <a:cs typeface="Roboto"/>
                    <a:sym typeface="Roboto"/>
                  </a:rPr>
                  <a:t>Hazard map indicating  maximum amount of shaking at a particular geographic location generated from SCEC’s CyberShake Pegasus workflow </a:t>
                </a:r>
                <a:endParaRPr/>
              </a:p>
            </p:txBody>
          </p:sp>
        </p:grpSp>
        <p:sp>
          <p:nvSpPr>
            <p:cNvPr id="34" name="Google Shape;34;p3"/>
            <p:cNvSpPr txBox="1"/>
            <p:nvPr/>
          </p:nvSpPr>
          <p:spPr>
            <a:xfrm flipH="1">
              <a:off x="6120865" y="4346430"/>
              <a:ext cx="998100" cy="36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0" spcFirstLastPara="1" rIns="0" wrap="square" tIns="45700">
              <a:sp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1" lang="en-US" sz="800">
                  <a:solidFill>
                    <a:srgbClr val="BA083A"/>
                  </a:solidFill>
                  <a:latin typeface="Roboto"/>
                  <a:ea typeface="Roboto"/>
                  <a:cs typeface="Roboto"/>
                  <a:sym typeface="Roboto"/>
                </a:rPr>
                <a:t>The  XENONnT detector</a:t>
              </a:r>
              <a:endParaRPr/>
            </a:p>
          </p:txBody>
        </p:sp>
      </p:grpSp>
      <p:pic>
        <p:nvPicPr>
          <p:cNvPr descr="Text&#10;&#10;Description automatically generated" id="35" name="Google Shape;35;p3"/>
          <p:cNvPicPr preferRelativeResize="0"/>
          <p:nvPr/>
        </p:nvPicPr>
        <p:blipFill rotWithShape="1">
          <a:blip r:embed="rId10">
            <a:alphaModFix/>
          </a:blip>
          <a:srcRect b="0" l="109" r="0" t="0"/>
          <a:stretch/>
        </p:blipFill>
        <p:spPr>
          <a:xfrm>
            <a:off x="5035550" y="2715954"/>
            <a:ext cx="6679200" cy="857700"/>
          </a:xfrm>
          <a:prstGeom prst="roundRect">
            <a:avLst>
              <a:gd fmla="val 10559" name="adj"/>
            </a:avLst>
          </a:prstGeom>
          <a:noFill/>
          <a:ln>
            <a:noFill/>
          </a:ln>
        </p:spPr>
      </p:pic>
      <p:sp>
        <p:nvSpPr>
          <p:cNvPr id="36" name="Google Shape;36;p3"/>
          <p:cNvSpPr/>
          <p:nvPr/>
        </p:nvSpPr>
        <p:spPr>
          <a:xfrm>
            <a:off x="5035550" y="1380741"/>
            <a:ext cx="1545000" cy="111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00" u="none" cap="none" strike="noStrike">
                <a:solidFill>
                  <a:srgbClr val="4AB9C4"/>
                </a:solidFill>
                <a:latin typeface="Roboto"/>
                <a:ea typeface="Roboto"/>
                <a:cs typeface="Roboto"/>
                <a:sym typeface="Roboto"/>
              </a:rPr>
              <a:t>End to End Workflow</a:t>
            </a:r>
            <a:endParaRPr b="1" i="0" sz="1800" u="none" cap="none" strike="noStrike">
              <a:solidFill>
                <a:srgbClr val="4AB9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AB9C4"/>
                </a:solidFill>
                <a:latin typeface="Roboto"/>
                <a:ea typeface="Roboto"/>
                <a:cs typeface="Roboto"/>
                <a:sym typeface="Roboto"/>
              </a:rPr>
              <a:t>Management </a:t>
            </a:r>
            <a:endParaRPr b="1" i="0" sz="1600" u="none" cap="none" strike="noStrike">
              <a:solidFill>
                <a:srgbClr val="4AB9C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4AB9C4"/>
                </a:solidFill>
                <a:latin typeface="Roboto"/>
                <a:ea typeface="Roboto"/>
                <a:cs typeface="Roboto"/>
                <a:sym typeface="Roboto"/>
              </a:rPr>
              <a:t>&amp; Execution</a:t>
            </a: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6760702" y="1378176"/>
            <a:ext cx="4928400" cy="11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-180975" lvl="0" marL="180975" marR="0" rtl="0" algn="l">
              <a:spcBef>
                <a:spcPts val="0"/>
              </a:spcBef>
              <a:spcAft>
                <a:spcPts val="0"/>
              </a:spcAft>
              <a:buClr>
                <a:srgbClr val="119D96"/>
              </a:buClr>
              <a:buSzPts val="1050"/>
              <a:buFont typeface="Montserrat"/>
              <a:buChar char="▶"/>
            </a:pP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Develop portable scientific workflows in Python, Java, and R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119D96"/>
              </a:buClr>
              <a:buSzPts val="1050"/>
              <a:buFont typeface="Montserrat"/>
              <a:buChar char="▶"/>
            </a:pP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Compile workflows to be run on </a:t>
            </a:r>
            <a:r>
              <a:rPr b="1" lang="en-US" sz="105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heterogeneous</a:t>
            </a: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 resources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119D96"/>
              </a:buClr>
              <a:buSzPts val="1050"/>
              <a:buFont typeface="Montserrat"/>
              <a:buChar char="▶"/>
            </a:pP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Monitor and debug workflow execution via CLI and web-based tools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119D96"/>
              </a:buClr>
              <a:buSzPts val="1050"/>
              <a:buFont typeface="Montserrat"/>
              <a:buChar char="▶"/>
            </a:pP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Recover from failures with built-in fault tolerance mechanisms</a:t>
            </a:r>
            <a:endParaRPr/>
          </a:p>
          <a:p>
            <a:pPr indent="-180975" lvl="0" marL="180975" marR="0" rtl="0" algn="l">
              <a:spcBef>
                <a:spcPts val="400"/>
              </a:spcBef>
              <a:spcAft>
                <a:spcPts val="0"/>
              </a:spcAft>
              <a:buClr>
                <a:srgbClr val="119D96"/>
              </a:buClr>
              <a:buSzPts val="1050"/>
              <a:buFont typeface="Montserrat"/>
              <a:buChar char="▶"/>
            </a:pPr>
            <a:r>
              <a:rPr b="1" i="0" lang="en-US" sz="1050" u="none" cap="none" strike="noStrike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Regular release schedule incorporating latest research and development</a:t>
            </a:r>
            <a:endParaRPr/>
          </a:p>
        </p:txBody>
      </p:sp>
      <p:pic>
        <p:nvPicPr>
          <p:cNvPr id="38" name="Google Shape;3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977010" y="1655072"/>
            <a:ext cx="815256" cy="68198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" name="Google Shape;39;p3"/>
          <p:cNvGrpSpPr/>
          <p:nvPr/>
        </p:nvGrpSpPr>
        <p:grpSpPr>
          <a:xfrm>
            <a:off x="2685410" y="2252353"/>
            <a:ext cx="348091" cy="369063"/>
            <a:chOff x="5967413" y="-3362325"/>
            <a:chExt cx="1133478" cy="1454150"/>
          </a:xfrm>
        </p:grpSpPr>
        <p:sp>
          <p:nvSpPr>
            <p:cNvPr id="40" name="Google Shape;40;p3"/>
            <p:cNvSpPr/>
            <p:nvPr/>
          </p:nvSpPr>
          <p:spPr>
            <a:xfrm>
              <a:off x="5992813" y="-2208213"/>
              <a:ext cx="1082677" cy="300038"/>
            </a:xfrm>
            <a:custGeom>
              <a:rect b="b" l="l" r="r" t="t"/>
              <a:pathLst>
                <a:path extrusionOk="0" h="565" w="2046">
                  <a:moveTo>
                    <a:pt x="1023" y="0"/>
                  </a:moveTo>
                  <a:lnTo>
                    <a:pt x="1076" y="0"/>
                  </a:lnTo>
                  <a:lnTo>
                    <a:pt x="1128" y="2"/>
                  </a:lnTo>
                  <a:lnTo>
                    <a:pt x="1178" y="3"/>
                  </a:lnTo>
                  <a:lnTo>
                    <a:pt x="1229" y="6"/>
                  </a:lnTo>
                  <a:lnTo>
                    <a:pt x="1278" y="9"/>
                  </a:lnTo>
                  <a:lnTo>
                    <a:pt x="1327" y="12"/>
                  </a:lnTo>
                  <a:lnTo>
                    <a:pt x="1375" y="17"/>
                  </a:lnTo>
                  <a:lnTo>
                    <a:pt x="1421" y="22"/>
                  </a:lnTo>
                  <a:lnTo>
                    <a:pt x="1467" y="27"/>
                  </a:lnTo>
                  <a:lnTo>
                    <a:pt x="1511" y="35"/>
                  </a:lnTo>
                  <a:lnTo>
                    <a:pt x="1553" y="40"/>
                  </a:lnTo>
                  <a:lnTo>
                    <a:pt x="1595" y="49"/>
                  </a:lnTo>
                  <a:lnTo>
                    <a:pt x="1636" y="56"/>
                  </a:lnTo>
                  <a:lnTo>
                    <a:pt x="1673" y="64"/>
                  </a:lnTo>
                  <a:lnTo>
                    <a:pt x="1711" y="73"/>
                  </a:lnTo>
                  <a:lnTo>
                    <a:pt x="1746" y="83"/>
                  </a:lnTo>
                  <a:lnTo>
                    <a:pt x="1781" y="92"/>
                  </a:lnTo>
                  <a:lnTo>
                    <a:pt x="1812" y="103"/>
                  </a:lnTo>
                  <a:lnTo>
                    <a:pt x="1843" y="114"/>
                  </a:lnTo>
                  <a:lnTo>
                    <a:pt x="1871" y="124"/>
                  </a:lnTo>
                  <a:lnTo>
                    <a:pt x="1898" y="136"/>
                  </a:lnTo>
                  <a:lnTo>
                    <a:pt x="1922" y="148"/>
                  </a:lnTo>
                  <a:lnTo>
                    <a:pt x="1946" y="160"/>
                  </a:lnTo>
                  <a:lnTo>
                    <a:pt x="1966" y="172"/>
                  </a:lnTo>
                  <a:lnTo>
                    <a:pt x="1984" y="185"/>
                  </a:lnTo>
                  <a:lnTo>
                    <a:pt x="2000" y="198"/>
                  </a:lnTo>
                  <a:lnTo>
                    <a:pt x="2014" y="211"/>
                  </a:lnTo>
                  <a:lnTo>
                    <a:pt x="2026" y="226"/>
                  </a:lnTo>
                  <a:lnTo>
                    <a:pt x="2034" y="240"/>
                  </a:lnTo>
                  <a:lnTo>
                    <a:pt x="2041" y="254"/>
                  </a:lnTo>
                  <a:lnTo>
                    <a:pt x="2045" y="268"/>
                  </a:lnTo>
                  <a:lnTo>
                    <a:pt x="2046" y="282"/>
                  </a:lnTo>
                  <a:lnTo>
                    <a:pt x="2045" y="296"/>
                  </a:lnTo>
                  <a:lnTo>
                    <a:pt x="2041" y="312"/>
                  </a:lnTo>
                  <a:lnTo>
                    <a:pt x="2034" y="326"/>
                  </a:lnTo>
                  <a:lnTo>
                    <a:pt x="2026" y="339"/>
                  </a:lnTo>
                  <a:lnTo>
                    <a:pt x="2014" y="353"/>
                  </a:lnTo>
                  <a:lnTo>
                    <a:pt x="2000" y="366"/>
                  </a:lnTo>
                  <a:lnTo>
                    <a:pt x="1984" y="380"/>
                  </a:lnTo>
                  <a:lnTo>
                    <a:pt x="1966" y="392"/>
                  </a:lnTo>
                  <a:lnTo>
                    <a:pt x="1946" y="405"/>
                  </a:lnTo>
                  <a:lnTo>
                    <a:pt x="1922" y="416"/>
                  </a:lnTo>
                  <a:lnTo>
                    <a:pt x="1898" y="428"/>
                  </a:lnTo>
                  <a:lnTo>
                    <a:pt x="1871" y="440"/>
                  </a:lnTo>
                  <a:lnTo>
                    <a:pt x="1843" y="451"/>
                  </a:lnTo>
                  <a:lnTo>
                    <a:pt x="1812" y="461"/>
                  </a:lnTo>
                  <a:lnTo>
                    <a:pt x="1781" y="472"/>
                  </a:lnTo>
                  <a:lnTo>
                    <a:pt x="1746" y="482"/>
                  </a:lnTo>
                  <a:lnTo>
                    <a:pt x="1711" y="491"/>
                  </a:lnTo>
                  <a:lnTo>
                    <a:pt x="1673" y="500"/>
                  </a:lnTo>
                  <a:lnTo>
                    <a:pt x="1636" y="508"/>
                  </a:lnTo>
                  <a:lnTo>
                    <a:pt x="1595" y="517"/>
                  </a:lnTo>
                  <a:lnTo>
                    <a:pt x="1553" y="524"/>
                  </a:lnTo>
                  <a:lnTo>
                    <a:pt x="1511" y="531"/>
                  </a:lnTo>
                  <a:lnTo>
                    <a:pt x="1467" y="537"/>
                  </a:lnTo>
                  <a:lnTo>
                    <a:pt x="1421" y="543"/>
                  </a:lnTo>
                  <a:lnTo>
                    <a:pt x="1375" y="547"/>
                  </a:lnTo>
                  <a:lnTo>
                    <a:pt x="1327" y="552"/>
                  </a:lnTo>
                  <a:lnTo>
                    <a:pt x="1278" y="556"/>
                  </a:lnTo>
                  <a:lnTo>
                    <a:pt x="1229" y="559"/>
                  </a:lnTo>
                  <a:lnTo>
                    <a:pt x="1178" y="561"/>
                  </a:lnTo>
                  <a:lnTo>
                    <a:pt x="1128" y="563"/>
                  </a:lnTo>
                  <a:lnTo>
                    <a:pt x="1076" y="564"/>
                  </a:lnTo>
                  <a:lnTo>
                    <a:pt x="1023" y="565"/>
                  </a:lnTo>
                  <a:lnTo>
                    <a:pt x="971" y="564"/>
                  </a:lnTo>
                  <a:lnTo>
                    <a:pt x="919" y="563"/>
                  </a:lnTo>
                  <a:lnTo>
                    <a:pt x="867" y="561"/>
                  </a:lnTo>
                  <a:lnTo>
                    <a:pt x="816" y="559"/>
                  </a:lnTo>
                  <a:lnTo>
                    <a:pt x="767" y="556"/>
                  </a:lnTo>
                  <a:lnTo>
                    <a:pt x="719" y="552"/>
                  </a:lnTo>
                  <a:lnTo>
                    <a:pt x="671" y="547"/>
                  </a:lnTo>
                  <a:lnTo>
                    <a:pt x="624" y="543"/>
                  </a:lnTo>
                  <a:lnTo>
                    <a:pt x="580" y="537"/>
                  </a:lnTo>
                  <a:lnTo>
                    <a:pt x="536" y="531"/>
                  </a:lnTo>
                  <a:lnTo>
                    <a:pt x="492" y="524"/>
                  </a:lnTo>
                  <a:lnTo>
                    <a:pt x="451" y="517"/>
                  </a:lnTo>
                  <a:lnTo>
                    <a:pt x="411" y="508"/>
                  </a:lnTo>
                  <a:lnTo>
                    <a:pt x="372" y="500"/>
                  </a:lnTo>
                  <a:lnTo>
                    <a:pt x="336" y="491"/>
                  </a:lnTo>
                  <a:lnTo>
                    <a:pt x="300" y="482"/>
                  </a:lnTo>
                  <a:lnTo>
                    <a:pt x="266" y="472"/>
                  </a:lnTo>
                  <a:lnTo>
                    <a:pt x="234" y="461"/>
                  </a:lnTo>
                  <a:lnTo>
                    <a:pt x="204" y="451"/>
                  </a:lnTo>
                  <a:lnTo>
                    <a:pt x="175" y="440"/>
                  </a:lnTo>
                  <a:lnTo>
                    <a:pt x="148" y="428"/>
                  </a:lnTo>
                  <a:lnTo>
                    <a:pt x="123" y="416"/>
                  </a:lnTo>
                  <a:lnTo>
                    <a:pt x="101" y="405"/>
                  </a:lnTo>
                  <a:lnTo>
                    <a:pt x="81" y="392"/>
                  </a:lnTo>
                  <a:lnTo>
                    <a:pt x="62" y="380"/>
                  </a:lnTo>
                  <a:lnTo>
                    <a:pt x="46" y="366"/>
                  </a:lnTo>
                  <a:lnTo>
                    <a:pt x="33" y="353"/>
                  </a:lnTo>
                  <a:lnTo>
                    <a:pt x="21" y="339"/>
                  </a:lnTo>
                  <a:lnTo>
                    <a:pt x="12" y="326"/>
                  </a:lnTo>
                  <a:lnTo>
                    <a:pt x="6" y="312"/>
                  </a:lnTo>
                  <a:lnTo>
                    <a:pt x="2" y="296"/>
                  </a:lnTo>
                  <a:lnTo>
                    <a:pt x="0" y="282"/>
                  </a:lnTo>
                  <a:lnTo>
                    <a:pt x="2" y="268"/>
                  </a:lnTo>
                  <a:lnTo>
                    <a:pt x="6" y="254"/>
                  </a:lnTo>
                  <a:lnTo>
                    <a:pt x="12" y="240"/>
                  </a:lnTo>
                  <a:lnTo>
                    <a:pt x="21" y="226"/>
                  </a:lnTo>
                  <a:lnTo>
                    <a:pt x="33" y="211"/>
                  </a:lnTo>
                  <a:lnTo>
                    <a:pt x="46" y="198"/>
                  </a:lnTo>
                  <a:lnTo>
                    <a:pt x="62" y="185"/>
                  </a:lnTo>
                  <a:lnTo>
                    <a:pt x="81" y="172"/>
                  </a:lnTo>
                  <a:lnTo>
                    <a:pt x="101" y="160"/>
                  </a:lnTo>
                  <a:lnTo>
                    <a:pt x="123" y="148"/>
                  </a:lnTo>
                  <a:lnTo>
                    <a:pt x="148" y="136"/>
                  </a:lnTo>
                  <a:lnTo>
                    <a:pt x="175" y="124"/>
                  </a:lnTo>
                  <a:lnTo>
                    <a:pt x="204" y="114"/>
                  </a:lnTo>
                  <a:lnTo>
                    <a:pt x="234" y="103"/>
                  </a:lnTo>
                  <a:lnTo>
                    <a:pt x="266" y="92"/>
                  </a:lnTo>
                  <a:lnTo>
                    <a:pt x="300" y="83"/>
                  </a:lnTo>
                  <a:lnTo>
                    <a:pt x="336" y="73"/>
                  </a:lnTo>
                  <a:lnTo>
                    <a:pt x="372" y="64"/>
                  </a:lnTo>
                  <a:lnTo>
                    <a:pt x="411" y="56"/>
                  </a:lnTo>
                  <a:lnTo>
                    <a:pt x="451" y="49"/>
                  </a:lnTo>
                  <a:lnTo>
                    <a:pt x="492" y="40"/>
                  </a:lnTo>
                  <a:lnTo>
                    <a:pt x="536" y="35"/>
                  </a:lnTo>
                  <a:lnTo>
                    <a:pt x="580" y="27"/>
                  </a:lnTo>
                  <a:lnTo>
                    <a:pt x="624" y="22"/>
                  </a:lnTo>
                  <a:lnTo>
                    <a:pt x="671" y="17"/>
                  </a:lnTo>
                  <a:lnTo>
                    <a:pt x="719" y="12"/>
                  </a:lnTo>
                  <a:lnTo>
                    <a:pt x="767" y="9"/>
                  </a:lnTo>
                  <a:lnTo>
                    <a:pt x="816" y="6"/>
                  </a:lnTo>
                  <a:lnTo>
                    <a:pt x="867" y="3"/>
                  </a:lnTo>
                  <a:lnTo>
                    <a:pt x="919" y="2"/>
                  </a:lnTo>
                  <a:lnTo>
                    <a:pt x="971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606062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5967413" y="-2419350"/>
              <a:ext cx="1133478" cy="481013"/>
            </a:xfrm>
            <a:custGeom>
              <a:rect b="b" l="l" r="r" t="t"/>
              <a:pathLst>
                <a:path extrusionOk="0" h="908" w="2141">
                  <a:moveTo>
                    <a:pt x="2141" y="594"/>
                  </a:moveTo>
                  <a:lnTo>
                    <a:pt x="2139" y="609"/>
                  </a:lnTo>
                  <a:lnTo>
                    <a:pt x="2133" y="626"/>
                  </a:lnTo>
                  <a:lnTo>
                    <a:pt x="2126" y="641"/>
                  </a:lnTo>
                  <a:lnTo>
                    <a:pt x="2115" y="657"/>
                  </a:lnTo>
                  <a:lnTo>
                    <a:pt x="2102" y="673"/>
                  </a:lnTo>
                  <a:lnTo>
                    <a:pt x="2087" y="687"/>
                  </a:lnTo>
                  <a:lnTo>
                    <a:pt x="2070" y="702"/>
                  </a:lnTo>
                  <a:lnTo>
                    <a:pt x="2050" y="716"/>
                  </a:lnTo>
                  <a:lnTo>
                    <a:pt x="2028" y="730"/>
                  </a:lnTo>
                  <a:lnTo>
                    <a:pt x="2004" y="743"/>
                  </a:lnTo>
                  <a:lnTo>
                    <a:pt x="1978" y="758"/>
                  </a:lnTo>
                  <a:lnTo>
                    <a:pt x="1950" y="769"/>
                  </a:lnTo>
                  <a:lnTo>
                    <a:pt x="1921" y="782"/>
                  </a:lnTo>
                  <a:lnTo>
                    <a:pt x="1889" y="794"/>
                  </a:lnTo>
                  <a:lnTo>
                    <a:pt x="1855" y="806"/>
                  </a:lnTo>
                  <a:lnTo>
                    <a:pt x="1819" y="816"/>
                  </a:lnTo>
                  <a:lnTo>
                    <a:pt x="1783" y="827"/>
                  </a:lnTo>
                  <a:lnTo>
                    <a:pt x="1744" y="836"/>
                  </a:lnTo>
                  <a:lnTo>
                    <a:pt x="1704" y="846"/>
                  </a:lnTo>
                  <a:lnTo>
                    <a:pt x="1663" y="855"/>
                  </a:lnTo>
                  <a:lnTo>
                    <a:pt x="1619" y="862"/>
                  </a:lnTo>
                  <a:lnTo>
                    <a:pt x="1574" y="871"/>
                  </a:lnTo>
                  <a:lnTo>
                    <a:pt x="1529" y="878"/>
                  </a:lnTo>
                  <a:lnTo>
                    <a:pt x="1482" y="884"/>
                  </a:lnTo>
                  <a:lnTo>
                    <a:pt x="1434" y="890"/>
                  </a:lnTo>
                  <a:lnTo>
                    <a:pt x="1384" y="894"/>
                  </a:lnTo>
                  <a:lnTo>
                    <a:pt x="1335" y="899"/>
                  </a:lnTo>
                  <a:lnTo>
                    <a:pt x="1283" y="902"/>
                  </a:lnTo>
                  <a:lnTo>
                    <a:pt x="1231" y="905"/>
                  </a:lnTo>
                  <a:lnTo>
                    <a:pt x="1178" y="907"/>
                  </a:lnTo>
                  <a:lnTo>
                    <a:pt x="1124" y="908"/>
                  </a:lnTo>
                  <a:lnTo>
                    <a:pt x="1070" y="908"/>
                  </a:lnTo>
                  <a:lnTo>
                    <a:pt x="1015" y="908"/>
                  </a:lnTo>
                  <a:lnTo>
                    <a:pt x="962" y="907"/>
                  </a:lnTo>
                  <a:lnTo>
                    <a:pt x="909" y="905"/>
                  </a:lnTo>
                  <a:lnTo>
                    <a:pt x="858" y="902"/>
                  </a:lnTo>
                  <a:lnTo>
                    <a:pt x="806" y="899"/>
                  </a:lnTo>
                  <a:lnTo>
                    <a:pt x="755" y="894"/>
                  </a:lnTo>
                  <a:lnTo>
                    <a:pt x="707" y="890"/>
                  </a:lnTo>
                  <a:lnTo>
                    <a:pt x="658" y="884"/>
                  </a:lnTo>
                  <a:lnTo>
                    <a:pt x="611" y="878"/>
                  </a:lnTo>
                  <a:lnTo>
                    <a:pt x="565" y="871"/>
                  </a:lnTo>
                  <a:lnTo>
                    <a:pt x="522" y="862"/>
                  </a:lnTo>
                  <a:lnTo>
                    <a:pt x="478" y="855"/>
                  </a:lnTo>
                  <a:lnTo>
                    <a:pt x="437" y="846"/>
                  </a:lnTo>
                  <a:lnTo>
                    <a:pt x="397" y="836"/>
                  </a:lnTo>
                  <a:lnTo>
                    <a:pt x="358" y="827"/>
                  </a:lnTo>
                  <a:lnTo>
                    <a:pt x="320" y="816"/>
                  </a:lnTo>
                  <a:lnTo>
                    <a:pt x="285" y="806"/>
                  </a:lnTo>
                  <a:lnTo>
                    <a:pt x="252" y="794"/>
                  </a:lnTo>
                  <a:lnTo>
                    <a:pt x="220" y="782"/>
                  </a:lnTo>
                  <a:lnTo>
                    <a:pt x="189" y="769"/>
                  </a:lnTo>
                  <a:lnTo>
                    <a:pt x="162" y="758"/>
                  </a:lnTo>
                  <a:lnTo>
                    <a:pt x="135" y="743"/>
                  </a:lnTo>
                  <a:lnTo>
                    <a:pt x="112" y="730"/>
                  </a:lnTo>
                  <a:lnTo>
                    <a:pt x="90" y="716"/>
                  </a:lnTo>
                  <a:lnTo>
                    <a:pt x="70" y="702"/>
                  </a:lnTo>
                  <a:lnTo>
                    <a:pt x="53" y="687"/>
                  </a:lnTo>
                  <a:lnTo>
                    <a:pt x="37" y="673"/>
                  </a:lnTo>
                  <a:lnTo>
                    <a:pt x="26" y="657"/>
                  </a:lnTo>
                  <a:lnTo>
                    <a:pt x="15" y="641"/>
                  </a:lnTo>
                  <a:lnTo>
                    <a:pt x="7" y="626"/>
                  </a:lnTo>
                  <a:lnTo>
                    <a:pt x="2" y="609"/>
                  </a:lnTo>
                  <a:lnTo>
                    <a:pt x="0" y="594"/>
                  </a:lnTo>
                  <a:lnTo>
                    <a:pt x="0" y="594"/>
                  </a:lnTo>
                  <a:lnTo>
                    <a:pt x="0" y="0"/>
                  </a:lnTo>
                  <a:lnTo>
                    <a:pt x="502" y="241"/>
                  </a:lnTo>
                  <a:lnTo>
                    <a:pt x="1587" y="257"/>
                  </a:lnTo>
                  <a:lnTo>
                    <a:pt x="2141" y="0"/>
                  </a:lnTo>
                  <a:lnTo>
                    <a:pt x="2141" y="594"/>
                  </a:lnTo>
                  <a:lnTo>
                    <a:pt x="2141" y="594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5967413" y="-2590800"/>
              <a:ext cx="1133478" cy="341314"/>
            </a:xfrm>
            <a:custGeom>
              <a:rect b="b" l="l" r="r" t="t"/>
              <a:pathLst>
                <a:path extrusionOk="0" h="644" w="2141">
                  <a:moveTo>
                    <a:pt x="1070" y="0"/>
                  </a:moveTo>
                  <a:lnTo>
                    <a:pt x="1125" y="0"/>
                  </a:lnTo>
                  <a:lnTo>
                    <a:pt x="1179" y="1"/>
                  </a:lnTo>
                  <a:lnTo>
                    <a:pt x="1234" y="3"/>
                  </a:lnTo>
                  <a:lnTo>
                    <a:pt x="1285" y="5"/>
                  </a:lnTo>
                  <a:lnTo>
                    <a:pt x="1337" y="9"/>
                  </a:lnTo>
                  <a:lnTo>
                    <a:pt x="1389" y="14"/>
                  </a:lnTo>
                  <a:lnTo>
                    <a:pt x="1439" y="18"/>
                  </a:lnTo>
                  <a:lnTo>
                    <a:pt x="1487" y="24"/>
                  </a:lnTo>
                  <a:lnTo>
                    <a:pt x="1534" y="31"/>
                  </a:lnTo>
                  <a:lnTo>
                    <a:pt x="1580" y="38"/>
                  </a:lnTo>
                  <a:lnTo>
                    <a:pt x="1625" y="46"/>
                  </a:lnTo>
                  <a:lnTo>
                    <a:pt x="1668" y="55"/>
                  </a:lnTo>
                  <a:lnTo>
                    <a:pt x="1711" y="63"/>
                  </a:lnTo>
                  <a:lnTo>
                    <a:pt x="1751" y="73"/>
                  </a:lnTo>
                  <a:lnTo>
                    <a:pt x="1790" y="83"/>
                  </a:lnTo>
                  <a:lnTo>
                    <a:pt x="1828" y="94"/>
                  </a:lnTo>
                  <a:lnTo>
                    <a:pt x="1863" y="104"/>
                  </a:lnTo>
                  <a:lnTo>
                    <a:pt x="1896" y="116"/>
                  </a:lnTo>
                  <a:lnTo>
                    <a:pt x="1928" y="129"/>
                  </a:lnTo>
                  <a:lnTo>
                    <a:pt x="1958" y="141"/>
                  </a:lnTo>
                  <a:lnTo>
                    <a:pt x="1985" y="154"/>
                  </a:lnTo>
                  <a:lnTo>
                    <a:pt x="2011" y="168"/>
                  </a:lnTo>
                  <a:lnTo>
                    <a:pt x="2035" y="182"/>
                  </a:lnTo>
                  <a:lnTo>
                    <a:pt x="2057" y="196"/>
                  </a:lnTo>
                  <a:lnTo>
                    <a:pt x="2076" y="211"/>
                  </a:lnTo>
                  <a:lnTo>
                    <a:pt x="2093" y="226"/>
                  </a:lnTo>
                  <a:lnTo>
                    <a:pt x="2107" y="241"/>
                  </a:lnTo>
                  <a:lnTo>
                    <a:pt x="2120" y="256"/>
                  </a:lnTo>
                  <a:lnTo>
                    <a:pt x="2129" y="273"/>
                  </a:lnTo>
                  <a:lnTo>
                    <a:pt x="2135" y="288"/>
                  </a:lnTo>
                  <a:lnTo>
                    <a:pt x="2140" y="305"/>
                  </a:lnTo>
                  <a:lnTo>
                    <a:pt x="2141" y="321"/>
                  </a:lnTo>
                  <a:lnTo>
                    <a:pt x="2140" y="338"/>
                  </a:lnTo>
                  <a:lnTo>
                    <a:pt x="2135" y="354"/>
                  </a:lnTo>
                  <a:lnTo>
                    <a:pt x="2129" y="371"/>
                  </a:lnTo>
                  <a:lnTo>
                    <a:pt x="2120" y="386"/>
                  </a:lnTo>
                  <a:lnTo>
                    <a:pt x="2107" y="403"/>
                  </a:lnTo>
                  <a:lnTo>
                    <a:pt x="2093" y="418"/>
                  </a:lnTo>
                  <a:lnTo>
                    <a:pt x="2076" y="432"/>
                  </a:lnTo>
                  <a:lnTo>
                    <a:pt x="2057" y="447"/>
                  </a:lnTo>
                  <a:lnTo>
                    <a:pt x="2035" y="462"/>
                  </a:lnTo>
                  <a:lnTo>
                    <a:pt x="2011" y="476"/>
                  </a:lnTo>
                  <a:lnTo>
                    <a:pt x="1985" y="489"/>
                  </a:lnTo>
                  <a:lnTo>
                    <a:pt x="1958" y="502"/>
                  </a:lnTo>
                  <a:lnTo>
                    <a:pt x="1928" y="515"/>
                  </a:lnTo>
                  <a:lnTo>
                    <a:pt x="1896" y="526"/>
                  </a:lnTo>
                  <a:lnTo>
                    <a:pt x="1863" y="538"/>
                  </a:lnTo>
                  <a:lnTo>
                    <a:pt x="1828" y="550"/>
                  </a:lnTo>
                  <a:lnTo>
                    <a:pt x="1790" y="561"/>
                  </a:lnTo>
                  <a:lnTo>
                    <a:pt x="1751" y="570"/>
                  </a:lnTo>
                  <a:lnTo>
                    <a:pt x="1711" y="579"/>
                  </a:lnTo>
                  <a:lnTo>
                    <a:pt x="1668" y="589"/>
                  </a:lnTo>
                  <a:lnTo>
                    <a:pt x="1625" y="597"/>
                  </a:lnTo>
                  <a:lnTo>
                    <a:pt x="1580" y="605"/>
                  </a:lnTo>
                  <a:lnTo>
                    <a:pt x="1534" y="612"/>
                  </a:lnTo>
                  <a:lnTo>
                    <a:pt x="1487" y="618"/>
                  </a:lnTo>
                  <a:lnTo>
                    <a:pt x="1439" y="624"/>
                  </a:lnTo>
                  <a:lnTo>
                    <a:pt x="1389" y="629"/>
                  </a:lnTo>
                  <a:lnTo>
                    <a:pt x="1337" y="634"/>
                  </a:lnTo>
                  <a:lnTo>
                    <a:pt x="1285" y="637"/>
                  </a:lnTo>
                  <a:lnTo>
                    <a:pt x="1234" y="641"/>
                  </a:lnTo>
                  <a:lnTo>
                    <a:pt x="1179" y="642"/>
                  </a:lnTo>
                  <a:lnTo>
                    <a:pt x="1125" y="643"/>
                  </a:lnTo>
                  <a:lnTo>
                    <a:pt x="1070" y="644"/>
                  </a:lnTo>
                  <a:lnTo>
                    <a:pt x="1015" y="643"/>
                  </a:lnTo>
                  <a:lnTo>
                    <a:pt x="960" y="642"/>
                  </a:lnTo>
                  <a:lnTo>
                    <a:pt x="907" y="641"/>
                  </a:lnTo>
                  <a:lnTo>
                    <a:pt x="854" y="637"/>
                  </a:lnTo>
                  <a:lnTo>
                    <a:pt x="802" y="634"/>
                  </a:lnTo>
                  <a:lnTo>
                    <a:pt x="751" y="629"/>
                  </a:lnTo>
                  <a:lnTo>
                    <a:pt x="702" y="624"/>
                  </a:lnTo>
                  <a:lnTo>
                    <a:pt x="654" y="618"/>
                  </a:lnTo>
                  <a:lnTo>
                    <a:pt x="605" y="612"/>
                  </a:lnTo>
                  <a:lnTo>
                    <a:pt x="559" y="605"/>
                  </a:lnTo>
                  <a:lnTo>
                    <a:pt x="515" y="597"/>
                  </a:lnTo>
                  <a:lnTo>
                    <a:pt x="471" y="589"/>
                  </a:lnTo>
                  <a:lnTo>
                    <a:pt x="430" y="579"/>
                  </a:lnTo>
                  <a:lnTo>
                    <a:pt x="389" y="570"/>
                  </a:lnTo>
                  <a:lnTo>
                    <a:pt x="350" y="561"/>
                  </a:lnTo>
                  <a:lnTo>
                    <a:pt x="313" y="550"/>
                  </a:lnTo>
                  <a:lnTo>
                    <a:pt x="278" y="538"/>
                  </a:lnTo>
                  <a:lnTo>
                    <a:pt x="244" y="526"/>
                  </a:lnTo>
                  <a:lnTo>
                    <a:pt x="212" y="515"/>
                  </a:lnTo>
                  <a:lnTo>
                    <a:pt x="182" y="502"/>
                  </a:lnTo>
                  <a:lnTo>
                    <a:pt x="154" y="489"/>
                  </a:lnTo>
                  <a:lnTo>
                    <a:pt x="128" y="476"/>
                  </a:lnTo>
                  <a:lnTo>
                    <a:pt x="104" y="462"/>
                  </a:lnTo>
                  <a:lnTo>
                    <a:pt x="83" y="447"/>
                  </a:lnTo>
                  <a:lnTo>
                    <a:pt x="64" y="432"/>
                  </a:lnTo>
                  <a:lnTo>
                    <a:pt x="47" y="418"/>
                  </a:lnTo>
                  <a:lnTo>
                    <a:pt x="33" y="403"/>
                  </a:lnTo>
                  <a:lnTo>
                    <a:pt x="21" y="386"/>
                  </a:lnTo>
                  <a:lnTo>
                    <a:pt x="11" y="371"/>
                  </a:lnTo>
                  <a:lnTo>
                    <a:pt x="4" y="354"/>
                  </a:lnTo>
                  <a:lnTo>
                    <a:pt x="1" y="338"/>
                  </a:lnTo>
                  <a:lnTo>
                    <a:pt x="0" y="321"/>
                  </a:lnTo>
                  <a:lnTo>
                    <a:pt x="1" y="305"/>
                  </a:lnTo>
                  <a:lnTo>
                    <a:pt x="4" y="288"/>
                  </a:lnTo>
                  <a:lnTo>
                    <a:pt x="11" y="273"/>
                  </a:lnTo>
                  <a:lnTo>
                    <a:pt x="21" y="256"/>
                  </a:lnTo>
                  <a:lnTo>
                    <a:pt x="33" y="241"/>
                  </a:lnTo>
                  <a:lnTo>
                    <a:pt x="47" y="226"/>
                  </a:lnTo>
                  <a:lnTo>
                    <a:pt x="64" y="211"/>
                  </a:lnTo>
                  <a:lnTo>
                    <a:pt x="83" y="196"/>
                  </a:lnTo>
                  <a:lnTo>
                    <a:pt x="104" y="182"/>
                  </a:lnTo>
                  <a:lnTo>
                    <a:pt x="128" y="168"/>
                  </a:lnTo>
                  <a:lnTo>
                    <a:pt x="154" y="154"/>
                  </a:lnTo>
                  <a:lnTo>
                    <a:pt x="182" y="141"/>
                  </a:lnTo>
                  <a:lnTo>
                    <a:pt x="212" y="129"/>
                  </a:lnTo>
                  <a:lnTo>
                    <a:pt x="244" y="116"/>
                  </a:lnTo>
                  <a:lnTo>
                    <a:pt x="278" y="104"/>
                  </a:lnTo>
                  <a:lnTo>
                    <a:pt x="313" y="94"/>
                  </a:lnTo>
                  <a:lnTo>
                    <a:pt x="350" y="83"/>
                  </a:lnTo>
                  <a:lnTo>
                    <a:pt x="389" y="73"/>
                  </a:lnTo>
                  <a:lnTo>
                    <a:pt x="430" y="63"/>
                  </a:lnTo>
                  <a:lnTo>
                    <a:pt x="471" y="55"/>
                  </a:lnTo>
                  <a:lnTo>
                    <a:pt x="515" y="46"/>
                  </a:lnTo>
                  <a:lnTo>
                    <a:pt x="559" y="38"/>
                  </a:lnTo>
                  <a:lnTo>
                    <a:pt x="605" y="31"/>
                  </a:lnTo>
                  <a:lnTo>
                    <a:pt x="654" y="24"/>
                  </a:lnTo>
                  <a:lnTo>
                    <a:pt x="702" y="18"/>
                  </a:lnTo>
                  <a:lnTo>
                    <a:pt x="751" y="14"/>
                  </a:lnTo>
                  <a:lnTo>
                    <a:pt x="802" y="9"/>
                  </a:lnTo>
                  <a:lnTo>
                    <a:pt x="854" y="5"/>
                  </a:lnTo>
                  <a:lnTo>
                    <a:pt x="907" y="3"/>
                  </a:lnTo>
                  <a:lnTo>
                    <a:pt x="960" y="1"/>
                  </a:lnTo>
                  <a:lnTo>
                    <a:pt x="1015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5992813" y="-2593975"/>
              <a:ext cx="1082677" cy="298450"/>
            </a:xfrm>
            <a:custGeom>
              <a:rect b="b" l="l" r="r" t="t"/>
              <a:pathLst>
                <a:path extrusionOk="0" h="564" w="2046">
                  <a:moveTo>
                    <a:pt x="1023" y="0"/>
                  </a:moveTo>
                  <a:lnTo>
                    <a:pt x="1076" y="0"/>
                  </a:lnTo>
                  <a:lnTo>
                    <a:pt x="1128" y="1"/>
                  </a:lnTo>
                  <a:lnTo>
                    <a:pt x="1178" y="3"/>
                  </a:lnTo>
                  <a:lnTo>
                    <a:pt x="1229" y="6"/>
                  </a:lnTo>
                  <a:lnTo>
                    <a:pt x="1278" y="9"/>
                  </a:lnTo>
                  <a:lnTo>
                    <a:pt x="1327" y="13"/>
                  </a:lnTo>
                  <a:lnTo>
                    <a:pt x="1375" y="17"/>
                  </a:lnTo>
                  <a:lnTo>
                    <a:pt x="1421" y="22"/>
                  </a:lnTo>
                  <a:lnTo>
                    <a:pt x="1467" y="28"/>
                  </a:lnTo>
                  <a:lnTo>
                    <a:pt x="1511" y="34"/>
                  </a:lnTo>
                  <a:lnTo>
                    <a:pt x="1553" y="41"/>
                  </a:lnTo>
                  <a:lnTo>
                    <a:pt x="1595" y="48"/>
                  </a:lnTo>
                  <a:lnTo>
                    <a:pt x="1636" y="56"/>
                  </a:lnTo>
                  <a:lnTo>
                    <a:pt x="1673" y="65"/>
                  </a:lnTo>
                  <a:lnTo>
                    <a:pt x="1711" y="73"/>
                  </a:lnTo>
                  <a:lnTo>
                    <a:pt x="1746" y="82"/>
                  </a:lnTo>
                  <a:lnTo>
                    <a:pt x="1781" y="92"/>
                  </a:lnTo>
                  <a:lnTo>
                    <a:pt x="1812" y="102"/>
                  </a:lnTo>
                  <a:lnTo>
                    <a:pt x="1843" y="113"/>
                  </a:lnTo>
                  <a:lnTo>
                    <a:pt x="1871" y="125"/>
                  </a:lnTo>
                  <a:lnTo>
                    <a:pt x="1898" y="135"/>
                  </a:lnTo>
                  <a:lnTo>
                    <a:pt x="1922" y="147"/>
                  </a:lnTo>
                  <a:lnTo>
                    <a:pt x="1946" y="160"/>
                  </a:lnTo>
                  <a:lnTo>
                    <a:pt x="1966" y="172"/>
                  </a:lnTo>
                  <a:lnTo>
                    <a:pt x="1984" y="185"/>
                  </a:lnTo>
                  <a:lnTo>
                    <a:pt x="2000" y="198"/>
                  </a:lnTo>
                  <a:lnTo>
                    <a:pt x="2014" y="212"/>
                  </a:lnTo>
                  <a:lnTo>
                    <a:pt x="2026" y="225"/>
                  </a:lnTo>
                  <a:lnTo>
                    <a:pt x="2034" y="239"/>
                  </a:lnTo>
                  <a:lnTo>
                    <a:pt x="2041" y="253"/>
                  </a:lnTo>
                  <a:lnTo>
                    <a:pt x="2045" y="267"/>
                  </a:lnTo>
                  <a:lnTo>
                    <a:pt x="2046" y="282"/>
                  </a:lnTo>
                  <a:lnTo>
                    <a:pt x="2045" y="297"/>
                  </a:lnTo>
                  <a:lnTo>
                    <a:pt x="2041" y="311"/>
                  </a:lnTo>
                  <a:lnTo>
                    <a:pt x="2034" y="325"/>
                  </a:lnTo>
                  <a:lnTo>
                    <a:pt x="2026" y="339"/>
                  </a:lnTo>
                  <a:lnTo>
                    <a:pt x="2014" y="352"/>
                  </a:lnTo>
                  <a:lnTo>
                    <a:pt x="2000" y="366"/>
                  </a:lnTo>
                  <a:lnTo>
                    <a:pt x="1984" y="379"/>
                  </a:lnTo>
                  <a:lnTo>
                    <a:pt x="1966" y="392"/>
                  </a:lnTo>
                  <a:lnTo>
                    <a:pt x="1946" y="404"/>
                  </a:lnTo>
                  <a:lnTo>
                    <a:pt x="1922" y="417"/>
                  </a:lnTo>
                  <a:lnTo>
                    <a:pt x="1898" y="429"/>
                  </a:lnTo>
                  <a:lnTo>
                    <a:pt x="1871" y="439"/>
                  </a:lnTo>
                  <a:lnTo>
                    <a:pt x="1843" y="451"/>
                  </a:lnTo>
                  <a:lnTo>
                    <a:pt x="1812" y="462"/>
                  </a:lnTo>
                  <a:lnTo>
                    <a:pt x="1781" y="472"/>
                  </a:lnTo>
                  <a:lnTo>
                    <a:pt x="1746" y="482"/>
                  </a:lnTo>
                  <a:lnTo>
                    <a:pt x="1711" y="491"/>
                  </a:lnTo>
                  <a:lnTo>
                    <a:pt x="1673" y="500"/>
                  </a:lnTo>
                  <a:lnTo>
                    <a:pt x="1636" y="508"/>
                  </a:lnTo>
                  <a:lnTo>
                    <a:pt x="1595" y="516"/>
                  </a:lnTo>
                  <a:lnTo>
                    <a:pt x="1553" y="523"/>
                  </a:lnTo>
                  <a:lnTo>
                    <a:pt x="1511" y="530"/>
                  </a:lnTo>
                  <a:lnTo>
                    <a:pt x="1467" y="536"/>
                  </a:lnTo>
                  <a:lnTo>
                    <a:pt x="1421" y="542"/>
                  </a:lnTo>
                  <a:lnTo>
                    <a:pt x="1375" y="547"/>
                  </a:lnTo>
                  <a:lnTo>
                    <a:pt x="1327" y="551"/>
                  </a:lnTo>
                  <a:lnTo>
                    <a:pt x="1278" y="555"/>
                  </a:lnTo>
                  <a:lnTo>
                    <a:pt x="1229" y="558"/>
                  </a:lnTo>
                  <a:lnTo>
                    <a:pt x="1178" y="561"/>
                  </a:lnTo>
                  <a:lnTo>
                    <a:pt x="1128" y="563"/>
                  </a:lnTo>
                  <a:lnTo>
                    <a:pt x="1076" y="564"/>
                  </a:lnTo>
                  <a:lnTo>
                    <a:pt x="1023" y="564"/>
                  </a:lnTo>
                  <a:lnTo>
                    <a:pt x="971" y="564"/>
                  </a:lnTo>
                  <a:lnTo>
                    <a:pt x="919" y="563"/>
                  </a:lnTo>
                  <a:lnTo>
                    <a:pt x="867" y="561"/>
                  </a:lnTo>
                  <a:lnTo>
                    <a:pt x="816" y="558"/>
                  </a:lnTo>
                  <a:lnTo>
                    <a:pt x="767" y="555"/>
                  </a:lnTo>
                  <a:lnTo>
                    <a:pt x="719" y="551"/>
                  </a:lnTo>
                  <a:lnTo>
                    <a:pt x="671" y="547"/>
                  </a:lnTo>
                  <a:lnTo>
                    <a:pt x="624" y="542"/>
                  </a:lnTo>
                  <a:lnTo>
                    <a:pt x="580" y="536"/>
                  </a:lnTo>
                  <a:lnTo>
                    <a:pt x="536" y="530"/>
                  </a:lnTo>
                  <a:lnTo>
                    <a:pt x="492" y="523"/>
                  </a:lnTo>
                  <a:lnTo>
                    <a:pt x="451" y="516"/>
                  </a:lnTo>
                  <a:lnTo>
                    <a:pt x="411" y="508"/>
                  </a:lnTo>
                  <a:lnTo>
                    <a:pt x="372" y="500"/>
                  </a:lnTo>
                  <a:lnTo>
                    <a:pt x="336" y="491"/>
                  </a:lnTo>
                  <a:lnTo>
                    <a:pt x="300" y="482"/>
                  </a:lnTo>
                  <a:lnTo>
                    <a:pt x="266" y="472"/>
                  </a:lnTo>
                  <a:lnTo>
                    <a:pt x="234" y="462"/>
                  </a:lnTo>
                  <a:lnTo>
                    <a:pt x="204" y="451"/>
                  </a:lnTo>
                  <a:lnTo>
                    <a:pt x="175" y="439"/>
                  </a:lnTo>
                  <a:lnTo>
                    <a:pt x="148" y="429"/>
                  </a:lnTo>
                  <a:lnTo>
                    <a:pt x="123" y="417"/>
                  </a:lnTo>
                  <a:lnTo>
                    <a:pt x="101" y="404"/>
                  </a:lnTo>
                  <a:lnTo>
                    <a:pt x="81" y="392"/>
                  </a:lnTo>
                  <a:lnTo>
                    <a:pt x="62" y="379"/>
                  </a:lnTo>
                  <a:lnTo>
                    <a:pt x="46" y="366"/>
                  </a:lnTo>
                  <a:lnTo>
                    <a:pt x="33" y="352"/>
                  </a:lnTo>
                  <a:lnTo>
                    <a:pt x="21" y="339"/>
                  </a:lnTo>
                  <a:lnTo>
                    <a:pt x="12" y="325"/>
                  </a:lnTo>
                  <a:lnTo>
                    <a:pt x="6" y="311"/>
                  </a:lnTo>
                  <a:lnTo>
                    <a:pt x="2" y="297"/>
                  </a:lnTo>
                  <a:lnTo>
                    <a:pt x="0" y="282"/>
                  </a:lnTo>
                  <a:lnTo>
                    <a:pt x="2" y="267"/>
                  </a:lnTo>
                  <a:lnTo>
                    <a:pt x="6" y="253"/>
                  </a:lnTo>
                  <a:lnTo>
                    <a:pt x="12" y="239"/>
                  </a:lnTo>
                  <a:lnTo>
                    <a:pt x="21" y="225"/>
                  </a:lnTo>
                  <a:lnTo>
                    <a:pt x="33" y="212"/>
                  </a:lnTo>
                  <a:lnTo>
                    <a:pt x="46" y="198"/>
                  </a:lnTo>
                  <a:lnTo>
                    <a:pt x="62" y="185"/>
                  </a:lnTo>
                  <a:lnTo>
                    <a:pt x="81" y="172"/>
                  </a:lnTo>
                  <a:lnTo>
                    <a:pt x="101" y="160"/>
                  </a:lnTo>
                  <a:lnTo>
                    <a:pt x="123" y="147"/>
                  </a:lnTo>
                  <a:lnTo>
                    <a:pt x="148" y="135"/>
                  </a:lnTo>
                  <a:lnTo>
                    <a:pt x="175" y="125"/>
                  </a:lnTo>
                  <a:lnTo>
                    <a:pt x="204" y="113"/>
                  </a:lnTo>
                  <a:lnTo>
                    <a:pt x="234" y="102"/>
                  </a:lnTo>
                  <a:lnTo>
                    <a:pt x="266" y="92"/>
                  </a:lnTo>
                  <a:lnTo>
                    <a:pt x="300" y="82"/>
                  </a:lnTo>
                  <a:lnTo>
                    <a:pt x="336" y="73"/>
                  </a:lnTo>
                  <a:lnTo>
                    <a:pt x="372" y="65"/>
                  </a:lnTo>
                  <a:lnTo>
                    <a:pt x="411" y="56"/>
                  </a:lnTo>
                  <a:lnTo>
                    <a:pt x="451" y="48"/>
                  </a:lnTo>
                  <a:lnTo>
                    <a:pt x="492" y="41"/>
                  </a:lnTo>
                  <a:lnTo>
                    <a:pt x="536" y="34"/>
                  </a:lnTo>
                  <a:lnTo>
                    <a:pt x="580" y="28"/>
                  </a:lnTo>
                  <a:lnTo>
                    <a:pt x="624" y="22"/>
                  </a:lnTo>
                  <a:lnTo>
                    <a:pt x="671" y="17"/>
                  </a:lnTo>
                  <a:lnTo>
                    <a:pt x="719" y="13"/>
                  </a:lnTo>
                  <a:lnTo>
                    <a:pt x="767" y="9"/>
                  </a:lnTo>
                  <a:lnTo>
                    <a:pt x="816" y="6"/>
                  </a:lnTo>
                  <a:lnTo>
                    <a:pt x="867" y="3"/>
                  </a:lnTo>
                  <a:lnTo>
                    <a:pt x="919" y="1"/>
                  </a:lnTo>
                  <a:lnTo>
                    <a:pt x="971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606062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5967413" y="-2805113"/>
              <a:ext cx="1133478" cy="481013"/>
            </a:xfrm>
            <a:custGeom>
              <a:rect b="b" l="l" r="r" t="t"/>
              <a:pathLst>
                <a:path extrusionOk="0" h="909" w="2141">
                  <a:moveTo>
                    <a:pt x="2141" y="594"/>
                  </a:moveTo>
                  <a:lnTo>
                    <a:pt x="2139" y="611"/>
                  </a:lnTo>
                  <a:lnTo>
                    <a:pt x="2133" y="626"/>
                  </a:lnTo>
                  <a:lnTo>
                    <a:pt x="2126" y="642"/>
                  </a:lnTo>
                  <a:lnTo>
                    <a:pt x="2115" y="658"/>
                  </a:lnTo>
                  <a:lnTo>
                    <a:pt x="2102" y="673"/>
                  </a:lnTo>
                  <a:lnTo>
                    <a:pt x="2087" y="688"/>
                  </a:lnTo>
                  <a:lnTo>
                    <a:pt x="2070" y="703"/>
                  </a:lnTo>
                  <a:lnTo>
                    <a:pt x="2050" y="717"/>
                  </a:lnTo>
                  <a:lnTo>
                    <a:pt x="2028" y="731"/>
                  </a:lnTo>
                  <a:lnTo>
                    <a:pt x="2004" y="745"/>
                  </a:lnTo>
                  <a:lnTo>
                    <a:pt x="1978" y="758"/>
                  </a:lnTo>
                  <a:lnTo>
                    <a:pt x="1950" y="771"/>
                  </a:lnTo>
                  <a:lnTo>
                    <a:pt x="1921" y="783"/>
                  </a:lnTo>
                  <a:lnTo>
                    <a:pt x="1889" y="794"/>
                  </a:lnTo>
                  <a:lnTo>
                    <a:pt x="1855" y="806"/>
                  </a:lnTo>
                  <a:lnTo>
                    <a:pt x="1819" y="817"/>
                  </a:lnTo>
                  <a:lnTo>
                    <a:pt x="1783" y="827"/>
                  </a:lnTo>
                  <a:lnTo>
                    <a:pt x="1744" y="838"/>
                  </a:lnTo>
                  <a:lnTo>
                    <a:pt x="1704" y="846"/>
                  </a:lnTo>
                  <a:lnTo>
                    <a:pt x="1663" y="856"/>
                  </a:lnTo>
                  <a:lnTo>
                    <a:pt x="1619" y="864"/>
                  </a:lnTo>
                  <a:lnTo>
                    <a:pt x="1574" y="871"/>
                  </a:lnTo>
                  <a:lnTo>
                    <a:pt x="1529" y="878"/>
                  </a:lnTo>
                  <a:lnTo>
                    <a:pt x="1482" y="884"/>
                  </a:lnTo>
                  <a:lnTo>
                    <a:pt x="1434" y="890"/>
                  </a:lnTo>
                  <a:lnTo>
                    <a:pt x="1384" y="895"/>
                  </a:lnTo>
                  <a:lnTo>
                    <a:pt x="1335" y="899"/>
                  </a:lnTo>
                  <a:lnTo>
                    <a:pt x="1283" y="903"/>
                  </a:lnTo>
                  <a:lnTo>
                    <a:pt x="1231" y="905"/>
                  </a:lnTo>
                  <a:lnTo>
                    <a:pt x="1178" y="908"/>
                  </a:lnTo>
                  <a:lnTo>
                    <a:pt x="1124" y="909"/>
                  </a:lnTo>
                  <a:lnTo>
                    <a:pt x="1070" y="909"/>
                  </a:lnTo>
                  <a:lnTo>
                    <a:pt x="1015" y="909"/>
                  </a:lnTo>
                  <a:lnTo>
                    <a:pt x="962" y="908"/>
                  </a:lnTo>
                  <a:lnTo>
                    <a:pt x="909" y="905"/>
                  </a:lnTo>
                  <a:lnTo>
                    <a:pt x="858" y="903"/>
                  </a:lnTo>
                  <a:lnTo>
                    <a:pt x="806" y="899"/>
                  </a:lnTo>
                  <a:lnTo>
                    <a:pt x="755" y="895"/>
                  </a:lnTo>
                  <a:lnTo>
                    <a:pt x="707" y="890"/>
                  </a:lnTo>
                  <a:lnTo>
                    <a:pt x="658" y="884"/>
                  </a:lnTo>
                  <a:lnTo>
                    <a:pt x="611" y="878"/>
                  </a:lnTo>
                  <a:lnTo>
                    <a:pt x="565" y="871"/>
                  </a:lnTo>
                  <a:lnTo>
                    <a:pt x="522" y="864"/>
                  </a:lnTo>
                  <a:lnTo>
                    <a:pt x="478" y="856"/>
                  </a:lnTo>
                  <a:lnTo>
                    <a:pt x="437" y="846"/>
                  </a:lnTo>
                  <a:lnTo>
                    <a:pt x="397" y="838"/>
                  </a:lnTo>
                  <a:lnTo>
                    <a:pt x="358" y="827"/>
                  </a:lnTo>
                  <a:lnTo>
                    <a:pt x="320" y="817"/>
                  </a:lnTo>
                  <a:lnTo>
                    <a:pt x="285" y="806"/>
                  </a:lnTo>
                  <a:lnTo>
                    <a:pt x="252" y="794"/>
                  </a:lnTo>
                  <a:lnTo>
                    <a:pt x="220" y="783"/>
                  </a:lnTo>
                  <a:lnTo>
                    <a:pt x="189" y="771"/>
                  </a:lnTo>
                  <a:lnTo>
                    <a:pt x="162" y="758"/>
                  </a:lnTo>
                  <a:lnTo>
                    <a:pt x="135" y="745"/>
                  </a:lnTo>
                  <a:lnTo>
                    <a:pt x="112" y="731"/>
                  </a:lnTo>
                  <a:lnTo>
                    <a:pt x="90" y="717"/>
                  </a:lnTo>
                  <a:lnTo>
                    <a:pt x="70" y="703"/>
                  </a:lnTo>
                  <a:lnTo>
                    <a:pt x="53" y="688"/>
                  </a:lnTo>
                  <a:lnTo>
                    <a:pt x="37" y="673"/>
                  </a:lnTo>
                  <a:lnTo>
                    <a:pt x="26" y="658"/>
                  </a:lnTo>
                  <a:lnTo>
                    <a:pt x="15" y="642"/>
                  </a:lnTo>
                  <a:lnTo>
                    <a:pt x="7" y="626"/>
                  </a:lnTo>
                  <a:lnTo>
                    <a:pt x="2" y="611"/>
                  </a:lnTo>
                  <a:lnTo>
                    <a:pt x="0" y="594"/>
                  </a:lnTo>
                  <a:lnTo>
                    <a:pt x="0" y="594"/>
                  </a:lnTo>
                  <a:lnTo>
                    <a:pt x="0" y="0"/>
                  </a:lnTo>
                  <a:lnTo>
                    <a:pt x="502" y="243"/>
                  </a:lnTo>
                  <a:lnTo>
                    <a:pt x="1587" y="257"/>
                  </a:lnTo>
                  <a:lnTo>
                    <a:pt x="2141" y="0"/>
                  </a:lnTo>
                  <a:lnTo>
                    <a:pt x="2141" y="594"/>
                  </a:lnTo>
                  <a:lnTo>
                    <a:pt x="2141" y="594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5967413" y="-2976563"/>
              <a:ext cx="1133478" cy="341313"/>
            </a:xfrm>
            <a:custGeom>
              <a:rect b="b" l="l" r="r" t="t"/>
              <a:pathLst>
                <a:path extrusionOk="0" h="645" w="2141">
                  <a:moveTo>
                    <a:pt x="1070" y="0"/>
                  </a:moveTo>
                  <a:lnTo>
                    <a:pt x="1125" y="0"/>
                  </a:lnTo>
                  <a:lnTo>
                    <a:pt x="1179" y="2"/>
                  </a:lnTo>
                  <a:lnTo>
                    <a:pt x="1234" y="4"/>
                  </a:lnTo>
                  <a:lnTo>
                    <a:pt x="1285" y="7"/>
                  </a:lnTo>
                  <a:lnTo>
                    <a:pt x="1337" y="11"/>
                  </a:lnTo>
                  <a:lnTo>
                    <a:pt x="1389" y="14"/>
                  </a:lnTo>
                  <a:lnTo>
                    <a:pt x="1439" y="20"/>
                  </a:lnTo>
                  <a:lnTo>
                    <a:pt x="1487" y="26"/>
                  </a:lnTo>
                  <a:lnTo>
                    <a:pt x="1534" y="32"/>
                  </a:lnTo>
                  <a:lnTo>
                    <a:pt x="1580" y="39"/>
                  </a:lnTo>
                  <a:lnTo>
                    <a:pt x="1625" y="47"/>
                  </a:lnTo>
                  <a:lnTo>
                    <a:pt x="1668" y="55"/>
                  </a:lnTo>
                  <a:lnTo>
                    <a:pt x="1711" y="64"/>
                  </a:lnTo>
                  <a:lnTo>
                    <a:pt x="1751" y="74"/>
                  </a:lnTo>
                  <a:lnTo>
                    <a:pt x="1790" y="84"/>
                  </a:lnTo>
                  <a:lnTo>
                    <a:pt x="1828" y="94"/>
                  </a:lnTo>
                  <a:lnTo>
                    <a:pt x="1863" y="106"/>
                  </a:lnTo>
                  <a:lnTo>
                    <a:pt x="1896" y="118"/>
                  </a:lnTo>
                  <a:lnTo>
                    <a:pt x="1928" y="130"/>
                  </a:lnTo>
                  <a:lnTo>
                    <a:pt x="1958" y="143"/>
                  </a:lnTo>
                  <a:lnTo>
                    <a:pt x="1985" y="156"/>
                  </a:lnTo>
                  <a:lnTo>
                    <a:pt x="2011" y="169"/>
                  </a:lnTo>
                  <a:lnTo>
                    <a:pt x="2035" y="183"/>
                  </a:lnTo>
                  <a:lnTo>
                    <a:pt x="2057" y="197"/>
                  </a:lnTo>
                  <a:lnTo>
                    <a:pt x="2076" y="212"/>
                  </a:lnTo>
                  <a:lnTo>
                    <a:pt x="2093" y="226"/>
                  </a:lnTo>
                  <a:lnTo>
                    <a:pt x="2107" y="242"/>
                  </a:lnTo>
                  <a:lnTo>
                    <a:pt x="2120" y="257"/>
                  </a:lnTo>
                  <a:lnTo>
                    <a:pt x="2129" y="273"/>
                  </a:lnTo>
                  <a:lnTo>
                    <a:pt x="2135" y="290"/>
                  </a:lnTo>
                  <a:lnTo>
                    <a:pt x="2140" y="306"/>
                  </a:lnTo>
                  <a:lnTo>
                    <a:pt x="2141" y="323"/>
                  </a:lnTo>
                  <a:lnTo>
                    <a:pt x="2140" y="339"/>
                  </a:lnTo>
                  <a:lnTo>
                    <a:pt x="2135" y="356"/>
                  </a:lnTo>
                  <a:lnTo>
                    <a:pt x="2129" y="371"/>
                  </a:lnTo>
                  <a:lnTo>
                    <a:pt x="2120" y="388"/>
                  </a:lnTo>
                  <a:lnTo>
                    <a:pt x="2107" y="403"/>
                  </a:lnTo>
                  <a:lnTo>
                    <a:pt x="2093" y="418"/>
                  </a:lnTo>
                  <a:lnTo>
                    <a:pt x="2076" y="434"/>
                  </a:lnTo>
                  <a:lnTo>
                    <a:pt x="2057" y="448"/>
                  </a:lnTo>
                  <a:lnTo>
                    <a:pt x="2035" y="462"/>
                  </a:lnTo>
                  <a:lnTo>
                    <a:pt x="2011" y="476"/>
                  </a:lnTo>
                  <a:lnTo>
                    <a:pt x="1985" y="489"/>
                  </a:lnTo>
                  <a:lnTo>
                    <a:pt x="1958" y="502"/>
                  </a:lnTo>
                  <a:lnTo>
                    <a:pt x="1928" y="515"/>
                  </a:lnTo>
                  <a:lnTo>
                    <a:pt x="1896" y="528"/>
                  </a:lnTo>
                  <a:lnTo>
                    <a:pt x="1863" y="539"/>
                  </a:lnTo>
                  <a:lnTo>
                    <a:pt x="1828" y="550"/>
                  </a:lnTo>
                  <a:lnTo>
                    <a:pt x="1790" y="561"/>
                  </a:lnTo>
                  <a:lnTo>
                    <a:pt x="1751" y="572"/>
                  </a:lnTo>
                  <a:lnTo>
                    <a:pt x="1711" y="581"/>
                  </a:lnTo>
                  <a:lnTo>
                    <a:pt x="1668" y="589"/>
                  </a:lnTo>
                  <a:lnTo>
                    <a:pt x="1625" y="598"/>
                  </a:lnTo>
                  <a:lnTo>
                    <a:pt x="1580" y="606"/>
                  </a:lnTo>
                  <a:lnTo>
                    <a:pt x="1534" y="613"/>
                  </a:lnTo>
                  <a:lnTo>
                    <a:pt x="1487" y="620"/>
                  </a:lnTo>
                  <a:lnTo>
                    <a:pt x="1439" y="625"/>
                  </a:lnTo>
                  <a:lnTo>
                    <a:pt x="1389" y="631"/>
                  </a:lnTo>
                  <a:lnTo>
                    <a:pt x="1337" y="634"/>
                  </a:lnTo>
                  <a:lnTo>
                    <a:pt x="1285" y="638"/>
                  </a:lnTo>
                  <a:lnTo>
                    <a:pt x="1234" y="641"/>
                  </a:lnTo>
                  <a:lnTo>
                    <a:pt x="1179" y="643"/>
                  </a:lnTo>
                  <a:lnTo>
                    <a:pt x="1125" y="645"/>
                  </a:lnTo>
                  <a:lnTo>
                    <a:pt x="1070" y="645"/>
                  </a:lnTo>
                  <a:lnTo>
                    <a:pt x="1015" y="645"/>
                  </a:lnTo>
                  <a:lnTo>
                    <a:pt x="960" y="643"/>
                  </a:lnTo>
                  <a:lnTo>
                    <a:pt x="907" y="641"/>
                  </a:lnTo>
                  <a:lnTo>
                    <a:pt x="854" y="638"/>
                  </a:lnTo>
                  <a:lnTo>
                    <a:pt x="802" y="634"/>
                  </a:lnTo>
                  <a:lnTo>
                    <a:pt x="751" y="631"/>
                  </a:lnTo>
                  <a:lnTo>
                    <a:pt x="702" y="625"/>
                  </a:lnTo>
                  <a:lnTo>
                    <a:pt x="654" y="620"/>
                  </a:lnTo>
                  <a:lnTo>
                    <a:pt x="605" y="613"/>
                  </a:lnTo>
                  <a:lnTo>
                    <a:pt x="559" y="606"/>
                  </a:lnTo>
                  <a:lnTo>
                    <a:pt x="515" y="598"/>
                  </a:lnTo>
                  <a:lnTo>
                    <a:pt x="471" y="589"/>
                  </a:lnTo>
                  <a:lnTo>
                    <a:pt x="430" y="581"/>
                  </a:lnTo>
                  <a:lnTo>
                    <a:pt x="389" y="572"/>
                  </a:lnTo>
                  <a:lnTo>
                    <a:pt x="350" y="561"/>
                  </a:lnTo>
                  <a:lnTo>
                    <a:pt x="313" y="550"/>
                  </a:lnTo>
                  <a:lnTo>
                    <a:pt x="278" y="539"/>
                  </a:lnTo>
                  <a:lnTo>
                    <a:pt x="244" y="528"/>
                  </a:lnTo>
                  <a:lnTo>
                    <a:pt x="212" y="515"/>
                  </a:lnTo>
                  <a:lnTo>
                    <a:pt x="182" y="502"/>
                  </a:lnTo>
                  <a:lnTo>
                    <a:pt x="154" y="489"/>
                  </a:lnTo>
                  <a:lnTo>
                    <a:pt x="128" y="476"/>
                  </a:lnTo>
                  <a:lnTo>
                    <a:pt x="104" y="462"/>
                  </a:lnTo>
                  <a:lnTo>
                    <a:pt x="83" y="448"/>
                  </a:lnTo>
                  <a:lnTo>
                    <a:pt x="64" y="434"/>
                  </a:lnTo>
                  <a:lnTo>
                    <a:pt x="47" y="418"/>
                  </a:lnTo>
                  <a:lnTo>
                    <a:pt x="33" y="403"/>
                  </a:lnTo>
                  <a:lnTo>
                    <a:pt x="21" y="388"/>
                  </a:lnTo>
                  <a:lnTo>
                    <a:pt x="11" y="371"/>
                  </a:lnTo>
                  <a:lnTo>
                    <a:pt x="4" y="356"/>
                  </a:lnTo>
                  <a:lnTo>
                    <a:pt x="1" y="339"/>
                  </a:lnTo>
                  <a:lnTo>
                    <a:pt x="0" y="323"/>
                  </a:lnTo>
                  <a:lnTo>
                    <a:pt x="1" y="306"/>
                  </a:lnTo>
                  <a:lnTo>
                    <a:pt x="4" y="290"/>
                  </a:lnTo>
                  <a:lnTo>
                    <a:pt x="11" y="273"/>
                  </a:lnTo>
                  <a:lnTo>
                    <a:pt x="21" y="257"/>
                  </a:lnTo>
                  <a:lnTo>
                    <a:pt x="33" y="242"/>
                  </a:lnTo>
                  <a:lnTo>
                    <a:pt x="47" y="226"/>
                  </a:lnTo>
                  <a:lnTo>
                    <a:pt x="64" y="212"/>
                  </a:lnTo>
                  <a:lnTo>
                    <a:pt x="83" y="197"/>
                  </a:lnTo>
                  <a:lnTo>
                    <a:pt x="104" y="183"/>
                  </a:lnTo>
                  <a:lnTo>
                    <a:pt x="128" y="169"/>
                  </a:lnTo>
                  <a:lnTo>
                    <a:pt x="154" y="156"/>
                  </a:lnTo>
                  <a:lnTo>
                    <a:pt x="182" y="143"/>
                  </a:lnTo>
                  <a:lnTo>
                    <a:pt x="212" y="130"/>
                  </a:lnTo>
                  <a:lnTo>
                    <a:pt x="244" y="118"/>
                  </a:lnTo>
                  <a:lnTo>
                    <a:pt x="278" y="106"/>
                  </a:lnTo>
                  <a:lnTo>
                    <a:pt x="313" y="94"/>
                  </a:lnTo>
                  <a:lnTo>
                    <a:pt x="350" y="84"/>
                  </a:lnTo>
                  <a:lnTo>
                    <a:pt x="389" y="74"/>
                  </a:lnTo>
                  <a:lnTo>
                    <a:pt x="430" y="64"/>
                  </a:lnTo>
                  <a:lnTo>
                    <a:pt x="471" y="55"/>
                  </a:lnTo>
                  <a:lnTo>
                    <a:pt x="515" y="47"/>
                  </a:lnTo>
                  <a:lnTo>
                    <a:pt x="559" y="39"/>
                  </a:lnTo>
                  <a:lnTo>
                    <a:pt x="605" y="32"/>
                  </a:lnTo>
                  <a:lnTo>
                    <a:pt x="654" y="26"/>
                  </a:lnTo>
                  <a:lnTo>
                    <a:pt x="702" y="20"/>
                  </a:lnTo>
                  <a:lnTo>
                    <a:pt x="751" y="14"/>
                  </a:lnTo>
                  <a:lnTo>
                    <a:pt x="802" y="11"/>
                  </a:lnTo>
                  <a:lnTo>
                    <a:pt x="854" y="7"/>
                  </a:lnTo>
                  <a:lnTo>
                    <a:pt x="907" y="4"/>
                  </a:lnTo>
                  <a:lnTo>
                    <a:pt x="960" y="2"/>
                  </a:lnTo>
                  <a:lnTo>
                    <a:pt x="1015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5992813" y="-2979738"/>
              <a:ext cx="1082677" cy="300038"/>
            </a:xfrm>
            <a:custGeom>
              <a:rect b="b" l="l" r="r" t="t"/>
              <a:pathLst>
                <a:path extrusionOk="0" h="565" w="2046">
                  <a:moveTo>
                    <a:pt x="1023" y="0"/>
                  </a:moveTo>
                  <a:lnTo>
                    <a:pt x="1076" y="0"/>
                  </a:lnTo>
                  <a:lnTo>
                    <a:pt x="1128" y="2"/>
                  </a:lnTo>
                  <a:lnTo>
                    <a:pt x="1178" y="3"/>
                  </a:lnTo>
                  <a:lnTo>
                    <a:pt x="1229" y="6"/>
                  </a:lnTo>
                  <a:lnTo>
                    <a:pt x="1278" y="9"/>
                  </a:lnTo>
                  <a:lnTo>
                    <a:pt x="1327" y="12"/>
                  </a:lnTo>
                  <a:lnTo>
                    <a:pt x="1375" y="17"/>
                  </a:lnTo>
                  <a:lnTo>
                    <a:pt x="1421" y="23"/>
                  </a:lnTo>
                  <a:lnTo>
                    <a:pt x="1467" y="28"/>
                  </a:lnTo>
                  <a:lnTo>
                    <a:pt x="1511" y="35"/>
                  </a:lnTo>
                  <a:lnTo>
                    <a:pt x="1553" y="41"/>
                  </a:lnTo>
                  <a:lnTo>
                    <a:pt x="1595" y="49"/>
                  </a:lnTo>
                  <a:lnTo>
                    <a:pt x="1636" y="56"/>
                  </a:lnTo>
                  <a:lnTo>
                    <a:pt x="1673" y="64"/>
                  </a:lnTo>
                  <a:lnTo>
                    <a:pt x="1711" y="74"/>
                  </a:lnTo>
                  <a:lnTo>
                    <a:pt x="1746" y="83"/>
                  </a:lnTo>
                  <a:lnTo>
                    <a:pt x="1781" y="92"/>
                  </a:lnTo>
                  <a:lnTo>
                    <a:pt x="1812" y="103"/>
                  </a:lnTo>
                  <a:lnTo>
                    <a:pt x="1843" y="114"/>
                  </a:lnTo>
                  <a:lnTo>
                    <a:pt x="1871" y="124"/>
                  </a:lnTo>
                  <a:lnTo>
                    <a:pt x="1898" y="136"/>
                  </a:lnTo>
                  <a:lnTo>
                    <a:pt x="1922" y="148"/>
                  </a:lnTo>
                  <a:lnTo>
                    <a:pt x="1946" y="160"/>
                  </a:lnTo>
                  <a:lnTo>
                    <a:pt x="1966" y="173"/>
                  </a:lnTo>
                  <a:lnTo>
                    <a:pt x="1984" y="185"/>
                  </a:lnTo>
                  <a:lnTo>
                    <a:pt x="2000" y="198"/>
                  </a:lnTo>
                  <a:lnTo>
                    <a:pt x="2014" y="211"/>
                  </a:lnTo>
                  <a:lnTo>
                    <a:pt x="2026" y="226"/>
                  </a:lnTo>
                  <a:lnTo>
                    <a:pt x="2034" y="240"/>
                  </a:lnTo>
                  <a:lnTo>
                    <a:pt x="2041" y="254"/>
                  </a:lnTo>
                  <a:lnTo>
                    <a:pt x="2045" y="268"/>
                  </a:lnTo>
                  <a:lnTo>
                    <a:pt x="2046" y="282"/>
                  </a:lnTo>
                  <a:lnTo>
                    <a:pt x="2045" y="297"/>
                  </a:lnTo>
                  <a:lnTo>
                    <a:pt x="2041" y="312"/>
                  </a:lnTo>
                  <a:lnTo>
                    <a:pt x="2034" y="326"/>
                  </a:lnTo>
                  <a:lnTo>
                    <a:pt x="2026" y="339"/>
                  </a:lnTo>
                  <a:lnTo>
                    <a:pt x="2014" y="353"/>
                  </a:lnTo>
                  <a:lnTo>
                    <a:pt x="2000" y="366"/>
                  </a:lnTo>
                  <a:lnTo>
                    <a:pt x="1984" y="380"/>
                  </a:lnTo>
                  <a:lnTo>
                    <a:pt x="1966" y="392"/>
                  </a:lnTo>
                  <a:lnTo>
                    <a:pt x="1946" y="405"/>
                  </a:lnTo>
                  <a:lnTo>
                    <a:pt x="1922" y="416"/>
                  </a:lnTo>
                  <a:lnTo>
                    <a:pt x="1898" y="428"/>
                  </a:lnTo>
                  <a:lnTo>
                    <a:pt x="1871" y="440"/>
                  </a:lnTo>
                  <a:lnTo>
                    <a:pt x="1843" y="452"/>
                  </a:lnTo>
                  <a:lnTo>
                    <a:pt x="1812" y="462"/>
                  </a:lnTo>
                  <a:lnTo>
                    <a:pt x="1781" y="472"/>
                  </a:lnTo>
                  <a:lnTo>
                    <a:pt x="1746" y="482"/>
                  </a:lnTo>
                  <a:lnTo>
                    <a:pt x="1711" y="492"/>
                  </a:lnTo>
                  <a:lnTo>
                    <a:pt x="1673" y="500"/>
                  </a:lnTo>
                  <a:lnTo>
                    <a:pt x="1636" y="508"/>
                  </a:lnTo>
                  <a:lnTo>
                    <a:pt x="1595" y="517"/>
                  </a:lnTo>
                  <a:lnTo>
                    <a:pt x="1553" y="524"/>
                  </a:lnTo>
                  <a:lnTo>
                    <a:pt x="1511" y="531"/>
                  </a:lnTo>
                  <a:lnTo>
                    <a:pt x="1467" y="537"/>
                  </a:lnTo>
                  <a:lnTo>
                    <a:pt x="1421" y="543"/>
                  </a:lnTo>
                  <a:lnTo>
                    <a:pt x="1375" y="547"/>
                  </a:lnTo>
                  <a:lnTo>
                    <a:pt x="1327" y="552"/>
                  </a:lnTo>
                  <a:lnTo>
                    <a:pt x="1278" y="556"/>
                  </a:lnTo>
                  <a:lnTo>
                    <a:pt x="1229" y="559"/>
                  </a:lnTo>
                  <a:lnTo>
                    <a:pt x="1178" y="561"/>
                  </a:lnTo>
                  <a:lnTo>
                    <a:pt x="1128" y="563"/>
                  </a:lnTo>
                  <a:lnTo>
                    <a:pt x="1076" y="564"/>
                  </a:lnTo>
                  <a:lnTo>
                    <a:pt x="1023" y="565"/>
                  </a:lnTo>
                  <a:lnTo>
                    <a:pt x="971" y="564"/>
                  </a:lnTo>
                  <a:lnTo>
                    <a:pt x="919" y="563"/>
                  </a:lnTo>
                  <a:lnTo>
                    <a:pt x="867" y="561"/>
                  </a:lnTo>
                  <a:lnTo>
                    <a:pt x="816" y="559"/>
                  </a:lnTo>
                  <a:lnTo>
                    <a:pt x="767" y="556"/>
                  </a:lnTo>
                  <a:lnTo>
                    <a:pt x="719" y="552"/>
                  </a:lnTo>
                  <a:lnTo>
                    <a:pt x="671" y="547"/>
                  </a:lnTo>
                  <a:lnTo>
                    <a:pt x="624" y="543"/>
                  </a:lnTo>
                  <a:lnTo>
                    <a:pt x="580" y="537"/>
                  </a:lnTo>
                  <a:lnTo>
                    <a:pt x="536" y="531"/>
                  </a:lnTo>
                  <a:lnTo>
                    <a:pt x="492" y="524"/>
                  </a:lnTo>
                  <a:lnTo>
                    <a:pt x="451" y="517"/>
                  </a:lnTo>
                  <a:lnTo>
                    <a:pt x="411" y="508"/>
                  </a:lnTo>
                  <a:lnTo>
                    <a:pt x="372" y="500"/>
                  </a:lnTo>
                  <a:lnTo>
                    <a:pt x="336" y="492"/>
                  </a:lnTo>
                  <a:lnTo>
                    <a:pt x="300" y="482"/>
                  </a:lnTo>
                  <a:lnTo>
                    <a:pt x="266" y="472"/>
                  </a:lnTo>
                  <a:lnTo>
                    <a:pt x="234" y="462"/>
                  </a:lnTo>
                  <a:lnTo>
                    <a:pt x="204" y="452"/>
                  </a:lnTo>
                  <a:lnTo>
                    <a:pt x="175" y="440"/>
                  </a:lnTo>
                  <a:lnTo>
                    <a:pt x="148" y="428"/>
                  </a:lnTo>
                  <a:lnTo>
                    <a:pt x="123" y="416"/>
                  </a:lnTo>
                  <a:lnTo>
                    <a:pt x="101" y="405"/>
                  </a:lnTo>
                  <a:lnTo>
                    <a:pt x="81" y="392"/>
                  </a:lnTo>
                  <a:lnTo>
                    <a:pt x="62" y="380"/>
                  </a:lnTo>
                  <a:lnTo>
                    <a:pt x="46" y="366"/>
                  </a:lnTo>
                  <a:lnTo>
                    <a:pt x="33" y="353"/>
                  </a:lnTo>
                  <a:lnTo>
                    <a:pt x="21" y="339"/>
                  </a:lnTo>
                  <a:lnTo>
                    <a:pt x="12" y="326"/>
                  </a:lnTo>
                  <a:lnTo>
                    <a:pt x="6" y="312"/>
                  </a:lnTo>
                  <a:lnTo>
                    <a:pt x="2" y="297"/>
                  </a:lnTo>
                  <a:lnTo>
                    <a:pt x="0" y="282"/>
                  </a:lnTo>
                  <a:lnTo>
                    <a:pt x="2" y="268"/>
                  </a:lnTo>
                  <a:lnTo>
                    <a:pt x="6" y="254"/>
                  </a:lnTo>
                  <a:lnTo>
                    <a:pt x="12" y="240"/>
                  </a:lnTo>
                  <a:lnTo>
                    <a:pt x="21" y="226"/>
                  </a:lnTo>
                  <a:lnTo>
                    <a:pt x="33" y="211"/>
                  </a:lnTo>
                  <a:lnTo>
                    <a:pt x="46" y="198"/>
                  </a:lnTo>
                  <a:lnTo>
                    <a:pt x="62" y="185"/>
                  </a:lnTo>
                  <a:lnTo>
                    <a:pt x="81" y="173"/>
                  </a:lnTo>
                  <a:lnTo>
                    <a:pt x="101" y="160"/>
                  </a:lnTo>
                  <a:lnTo>
                    <a:pt x="123" y="148"/>
                  </a:lnTo>
                  <a:lnTo>
                    <a:pt x="148" y="136"/>
                  </a:lnTo>
                  <a:lnTo>
                    <a:pt x="175" y="124"/>
                  </a:lnTo>
                  <a:lnTo>
                    <a:pt x="204" y="114"/>
                  </a:lnTo>
                  <a:lnTo>
                    <a:pt x="234" y="103"/>
                  </a:lnTo>
                  <a:lnTo>
                    <a:pt x="266" y="92"/>
                  </a:lnTo>
                  <a:lnTo>
                    <a:pt x="300" y="83"/>
                  </a:lnTo>
                  <a:lnTo>
                    <a:pt x="336" y="74"/>
                  </a:lnTo>
                  <a:lnTo>
                    <a:pt x="372" y="64"/>
                  </a:lnTo>
                  <a:lnTo>
                    <a:pt x="411" y="56"/>
                  </a:lnTo>
                  <a:lnTo>
                    <a:pt x="451" y="49"/>
                  </a:lnTo>
                  <a:lnTo>
                    <a:pt x="492" y="41"/>
                  </a:lnTo>
                  <a:lnTo>
                    <a:pt x="536" y="35"/>
                  </a:lnTo>
                  <a:lnTo>
                    <a:pt x="580" y="28"/>
                  </a:lnTo>
                  <a:lnTo>
                    <a:pt x="624" y="23"/>
                  </a:lnTo>
                  <a:lnTo>
                    <a:pt x="671" y="17"/>
                  </a:lnTo>
                  <a:lnTo>
                    <a:pt x="719" y="12"/>
                  </a:lnTo>
                  <a:lnTo>
                    <a:pt x="767" y="9"/>
                  </a:lnTo>
                  <a:lnTo>
                    <a:pt x="816" y="6"/>
                  </a:lnTo>
                  <a:lnTo>
                    <a:pt x="867" y="3"/>
                  </a:lnTo>
                  <a:lnTo>
                    <a:pt x="919" y="2"/>
                  </a:lnTo>
                  <a:lnTo>
                    <a:pt x="971" y="0"/>
                  </a:lnTo>
                  <a:lnTo>
                    <a:pt x="1023" y="0"/>
                  </a:lnTo>
                  <a:close/>
                </a:path>
              </a:pathLst>
            </a:custGeom>
            <a:solidFill>
              <a:srgbClr val="606062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5967413" y="-3190875"/>
              <a:ext cx="1133478" cy="481013"/>
            </a:xfrm>
            <a:custGeom>
              <a:rect b="b" l="l" r="r" t="t"/>
              <a:pathLst>
                <a:path extrusionOk="0" h="908" w="2141">
                  <a:moveTo>
                    <a:pt x="2141" y="594"/>
                  </a:moveTo>
                  <a:lnTo>
                    <a:pt x="2139" y="609"/>
                  </a:lnTo>
                  <a:lnTo>
                    <a:pt x="2133" y="626"/>
                  </a:lnTo>
                  <a:lnTo>
                    <a:pt x="2126" y="642"/>
                  </a:lnTo>
                  <a:lnTo>
                    <a:pt x="2115" y="657"/>
                  </a:lnTo>
                  <a:lnTo>
                    <a:pt x="2102" y="673"/>
                  </a:lnTo>
                  <a:lnTo>
                    <a:pt x="2087" y="687"/>
                  </a:lnTo>
                  <a:lnTo>
                    <a:pt x="2070" y="702"/>
                  </a:lnTo>
                  <a:lnTo>
                    <a:pt x="2050" y="716"/>
                  </a:lnTo>
                  <a:lnTo>
                    <a:pt x="2028" y="730"/>
                  </a:lnTo>
                  <a:lnTo>
                    <a:pt x="2004" y="743"/>
                  </a:lnTo>
                  <a:lnTo>
                    <a:pt x="1978" y="758"/>
                  </a:lnTo>
                  <a:lnTo>
                    <a:pt x="1950" y="769"/>
                  </a:lnTo>
                  <a:lnTo>
                    <a:pt x="1921" y="782"/>
                  </a:lnTo>
                  <a:lnTo>
                    <a:pt x="1889" y="794"/>
                  </a:lnTo>
                  <a:lnTo>
                    <a:pt x="1855" y="806"/>
                  </a:lnTo>
                  <a:lnTo>
                    <a:pt x="1819" y="816"/>
                  </a:lnTo>
                  <a:lnTo>
                    <a:pt x="1783" y="827"/>
                  </a:lnTo>
                  <a:lnTo>
                    <a:pt x="1744" y="837"/>
                  </a:lnTo>
                  <a:lnTo>
                    <a:pt x="1704" y="846"/>
                  </a:lnTo>
                  <a:lnTo>
                    <a:pt x="1663" y="855"/>
                  </a:lnTo>
                  <a:lnTo>
                    <a:pt x="1619" y="864"/>
                  </a:lnTo>
                  <a:lnTo>
                    <a:pt x="1574" y="871"/>
                  </a:lnTo>
                  <a:lnTo>
                    <a:pt x="1529" y="878"/>
                  </a:lnTo>
                  <a:lnTo>
                    <a:pt x="1482" y="884"/>
                  </a:lnTo>
                  <a:lnTo>
                    <a:pt x="1434" y="890"/>
                  </a:lnTo>
                  <a:lnTo>
                    <a:pt x="1384" y="894"/>
                  </a:lnTo>
                  <a:lnTo>
                    <a:pt x="1335" y="899"/>
                  </a:lnTo>
                  <a:lnTo>
                    <a:pt x="1283" y="903"/>
                  </a:lnTo>
                  <a:lnTo>
                    <a:pt x="1231" y="905"/>
                  </a:lnTo>
                  <a:lnTo>
                    <a:pt x="1178" y="907"/>
                  </a:lnTo>
                  <a:lnTo>
                    <a:pt x="1124" y="908"/>
                  </a:lnTo>
                  <a:lnTo>
                    <a:pt x="1070" y="908"/>
                  </a:lnTo>
                  <a:lnTo>
                    <a:pt x="1015" y="908"/>
                  </a:lnTo>
                  <a:lnTo>
                    <a:pt x="962" y="907"/>
                  </a:lnTo>
                  <a:lnTo>
                    <a:pt x="909" y="905"/>
                  </a:lnTo>
                  <a:lnTo>
                    <a:pt x="858" y="903"/>
                  </a:lnTo>
                  <a:lnTo>
                    <a:pt x="806" y="899"/>
                  </a:lnTo>
                  <a:lnTo>
                    <a:pt x="755" y="894"/>
                  </a:lnTo>
                  <a:lnTo>
                    <a:pt x="707" y="890"/>
                  </a:lnTo>
                  <a:lnTo>
                    <a:pt x="658" y="884"/>
                  </a:lnTo>
                  <a:lnTo>
                    <a:pt x="611" y="878"/>
                  </a:lnTo>
                  <a:lnTo>
                    <a:pt x="565" y="871"/>
                  </a:lnTo>
                  <a:lnTo>
                    <a:pt x="522" y="864"/>
                  </a:lnTo>
                  <a:lnTo>
                    <a:pt x="478" y="855"/>
                  </a:lnTo>
                  <a:lnTo>
                    <a:pt x="437" y="846"/>
                  </a:lnTo>
                  <a:lnTo>
                    <a:pt x="397" y="837"/>
                  </a:lnTo>
                  <a:lnTo>
                    <a:pt x="358" y="827"/>
                  </a:lnTo>
                  <a:lnTo>
                    <a:pt x="320" y="816"/>
                  </a:lnTo>
                  <a:lnTo>
                    <a:pt x="285" y="806"/>
                  </a:lnTo>
                  <a:lnTo>
                    <a:pt x="252" y="794"/>
                  </a:lnTo>
                  <a:lnTo>
                    <a:pt x="220" y="782"/>
                  </a:lnTo>
                  <a:lnTo>
                    <a:pt x="189" y="769"/>
                  </a:lnTo>
                  <a:lnTo>
                    <a:pt x="162" y="758"/>
                  </a:lnTo>
                  <a:lnTo>
                    <a:pt x="135" y="743"/>
                  </a:lnTo>
                  <a:lnTo>
                    <a:pt x="112" y="730"/>
                  </a:lnTo>
                  <a:lnTo>
                    <a:pt x="90" y="716"/>
                  </a:lnTo>
                  <a:lnTo>
                    <a:pt x="70" y="702"/>
                  </a:lnTo>
                  <a:lnTo>
                    <a:pt x="53" y="687"/>
                  </a:lnTo>
                  <a:lnTo>
                    <a:pt x="37" y="673"/>
                  </a:lnTo>
                  <a:lnTo>
                    <a:pt x="26" y="657"/>
                  </a:lnTo>
                  <a:lnTo>
                    <a:pt x="15" y="642"/>
                  </a:lnTo>
                  <a:lnTo>
                    <a:pt x="7" y="626"/>
                  </a:lnTo>
                  <a:lnTo>
                    <a:pt x="2" y="609"/>
                  </a:lnTo>
                  <a:lnTo>
                    <a:pt x="0" y="594"/>
                  </a:lnTo>
                  <a:lnTo>
                    <a:pt x="0" y="594"/>
                  </a:lnTo>
                  <a:lnTo>
                    <a:pt x="0" y="0"/>
                  </a:lnTo>
                  <a:lnTo>
                    <a:pt x="502" y="241"/>
                  </a:lnTo>
                  <a:lnTo>
                    <a:pt x="1587" y="257"/>
                  </a:lnTo>
                  <a:lnTo>
                    <a:pt x="2141" y="0"/>
                  </a:lnTo>
                  <a:lnTo>
                    <a:pt x="2141" y="594"/>
                  </a:lnTo>
                  <a:lnTo>
                    <a:pt x="2141" y="594"/>
                  </a:lnTo>
                  <a:close/>
                </a:path>
              </a:pathLst>
            </a:custGeom>
            <a:solidFill>
              <a:srgbClr val="D2D3D5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5967413" y="-3362325"/>
              <a:ext cx="1133478" cy="341314"/>
            </a:xfrm>
            <a:custGeom>
              <a:rect b="b" l="l" r="r" t="t"/>
              <a:pathLst>
                <a:path extrusionOk="0" h="644" w="2141">
                  <a:moveTo>
                    <a:pt x="1070" y="0"/>
                  </a:moveTo>
                  <a:lnTo>
                    <a:pt x="1125" y="0"/>
                  </a:lnTo>
                  <a:lnTo>
                    <a:pt x="1179" y="1"/>
                  </a:lnTo>
                  <a:lnTo>
                    <a:pt x="1234" y="3"/>
                  </a:lnTo>
                  <a:lnTo>
                    <a:pt x="1285" y="5"/>
                  </a:lnTo>
                  <a:lnTo>
                    <a:pt x="1337" y="9"/>
                  </a:lnTo>
                  <a:lnTo>
                    <a:pt x="1389" y="14"/>
                  </a:lnTo>
                  <a:lnTo>
                    <a:pt x="1439" y="18"/>
                  </a:lnTo>
                  <a:lnTo>
                    <a:pt x="1487" y="24"/>
                  </a:lnTo>
                  <a:lnTo>
                    <a:pt x="1534" y="31"/>
                  </a:lnTo>
                  <a:lnTo>
                    <a:pt x="1580" y="38"/>
                  </a:lnTo>
                  <a:lnTo>
                    <a:pt x="1625" y="46"/>
                  </a:lnTo>
                  <a:lnTo>
                    <a:pt x="1668" y="55"/>
                  </a:lnTo>
                  <a:lnTo>
                    <a:pt x="1711" y="63"/>
                  </a:lnTo>
                  <a:lnTo>
                    <a:pt x="1751" y="73"/>
                  </a:lnTo>
                  <a:lnTo>
                    <a:pt x="1790" y="83"/>
                  </a:lnTo>
                  <a:lnTo>
                    <a:pt x="1828" y="94"/>
                  </a:lnTo>
                  <a:lnTo>
                    <a:pt x="1863" y="104"/>
                  </a:lnTo>
                  <a:lnTo>
                    <a:pt x="1896" y="116"/>
                  </a:lnTo>
                  <a:lnTo>
                    <a:pt x="1928" y="129"/>
                  </a:lnTo>
                  <a:lnTo>
                    <a:pt x="1958" y="141"/>
                  </a:lnTo>
                  <a:lnTo>
                    <a:pt x="1985" y="155"/>
                  </a:lnTo>
                  <a:lnTo>
                    <a:pt x="2011" y="168"/>
                  </a:lnTo>
                  <a:lnTo>
                    <a:pt x="2035" y="182"/>
                  </a:lnTo>
                  <a:lnTo>
                    <a:pt x="2057" y="196"/>
                  </a:lnTo>
                  <a:lnTo>
                    <a:pt x="2076" y="211"/>
                  </a:lnTo>
                  <a:lnTo>
                    <a:pt x="2093" y="226"/>
                  </a:lnTo>
                  <a:lnTo>
                    <a:pt x="2107" y="241"/>
                  </a:lnTo>
                  <a:lnTo>
                    <a:pt x="2120" y="257"/>
                  </a:lnTo>
                  <a:lnTo>
                    <a:pt x="2129" y="273"/>
                  </a:lnTo>
                  <a:lnTo>
                    <a:pt x="2135" y="288"/>
                  </a:lnTo>
                  <a:lnTo>
                    <a:pt x="2140" y="305"/>
                  </a:lnTo>
                  <a:lnTo>
                    <a:pt x="2141" y="321"/>
                  </a:lnTo>
                  <a:lnTo>
                    <a:pt x="2140" y="338"/>
                  </a:lnTo>
                  <a:lnTo>
                    <a:pt x="2135" y="354"/>
                  </a:lnTo>
                  <a:lnTo>
                    <a:pt x="2129" y="371"/>
                  </a:lnTo>
                  <a:lnTo>
                    <a:pt x="2120" y="386"/>
                  </a:lnTo>
                  <a:lnTo>
                    <a:pt x="2107" y="403"/>
                  </a:lnTo>
                  <a:lnTo>
                    <a:pt x="2093" y="418"/>
                  </a:lnTo>
                  <a:lnTo>
                    <a:pt x="2076" y="432"/>
                  </a:lnTo>
                  <a:lnTo>
                    <a:pt x="2057" y="447"/>
                  </a:lnTo>
                  <a:lnTo>
                    <a:pt x="2035" y="462"/>
                  </a:lnTo>
                  <a:lnTo>
                    <a:pt x="2011" y="476"/>
                  </a:lnTo>
                  <a:lnTo>
                    <a:pt x="1985" y="489"/>
                  </a:lnTo>
                  <a:lnTo>
                    <a:pt x="1958" y="502"/>
                  </a:lnTo>
                  <a:lnTo>
                    <a:pt x="1928" y="515"/>
                  </a:lnTo>
                  <a:lnTo>
                    <a:pt x="1896" y="526"/>
                  </a:lnTo>
                  <a:lnTo>
                    <a:pt x="1863" y="538"/>
                  </a:lnTo>
                  <a:lnTo>
                    <a:pt x="1828" y="550"/>
                  </a:lnTo>
                  <a:lnTo>
                    <a:pt x="1790" y="561"/>
                  </a:lnTo>
                  <a:lnTo>
                    <a:pt x="1751" y="570"/>
                  </a:lnTo>
                  <a:lnTo>
                    <a:pt x="1711" y="579"/>
                  </a:lnTo>
                  <a:lnTo>
                    <a:pt x="1668" y="589"/>
                  </a:lnTo>
                  <a:lnTo>
                    <a:pt x="1625" y="597"/>
                  </a:lnTo>
                  <a:lnTo>
                    <a:pt x="1580" y="605"/>
                  </a:lnTo>
                  <a:lnTo>
                    <a:pt x="1534" y="612"/>
                  </a:lnTo>
                  <a:lnTo>
                    <a:pt x="1487" y="618"/>
                  </a:lnTo>
                  <a:lnTo>
                    <a:pt x="1439" y="624"/>
                  </a:lnTo>
                  <a:lnTo>
                    <a:pt x="1389" y="630"/>
                  </a:lnTo>
                  <a:lnTo>
                    <a:pt x="1337" y="634"/>
                  </a:lnTo>
                  <a:lnTo>
                    <a:pt x="1285" y="637"/>
                  </a:lnTo>
                  <a:lnTo>
                    <a:pt x="1234" y="641"/>
                  </a:lnTo>
                  <a:lnTo>
                    <a:pt x="1179" y="642"/>
                  </a:lnTo>
                  <a:lnTo>
                    <a:pt x="1125" y="643"/>
                  </a:lnTo>
                  <a:lnTo>
                    <a:pt x="1070" y="644"/>
                  </a:lnTo>
                  <a:lnTo>
                    <a:pt x="1015" y="643"/>
                  </a:lnTo>
                  <a:lnTo>
                    <a:pt x="960" y="642"/>
                  </a:lnTo>
                  <a:lnTo>
                    <a:pt x="907" y="641"/>
                  </a:lnTo>
                  <a:lnTo>
                    <a:pt x="854" y="637"/>
                  </a:lnTo>
                  <a:lnTo>
                    <a:pt x="802" y="634"/>
                  </a:lnTo>
                  <a:lnTo>
                    <a:pt x="751" y="630"/>
                  </a:lnTo>
                  <a:lnTo>
                    <a:pt x="702" y="624"/>
                  </a:lnTo>
                  <a:lnTo>
                    <a:pt x="654" y="618"/>
                  </a:lnTo>
                  <a:lnTo>
                    <a:pt x="605" y="612"/>
                  </a:lnTo>
                  <a:lnTo>
                    <a:pt x="559" y="605"/>
                  </a:lnTo>
                  <a:lnTo>
                    <a:pt x="515" y="597"/>
                  </a:lnTo>
                  <a:lnTo>
                    <a:pt x="471" y="589"/>
                  </a:lnTo>
                  <a:lnTo>
                    <a:pt x="430" y="579"/>
                  </a:lnTo>
                  <a:lnTo>
                    <a:pt x="389" y="570"/>
                  </a:lnTo>
                  <a:lnTo>
                    <a:pt x="350" y="561"/>
                  </a:lnTo>
                  <a:lnTo>
                    <a:pt x="313" y="550"/>
                  </a:lnTo>
                  <a:lnTo>
                    <a:pt x="278" y="538"/>
                  </a:lnTo>
                  <a:lnTo>
                    <a:pt x="244" y="526"/>
                  </a:lnTo>
                  <a:lnTo>
                    <a:pt x="212" y="515"/>
                  </a:lnTo>
                  <a:lnTo>
                    <a:pt x="182" y="502"/>
                  </a:lnTo>
                  <a:lnTo>
                    <a:pt x="154" y="489"/>
                  </a:lnTo>
                  <a:lnTo>
                    <a:pt x="128" y="476"/>
                  </a:lnTo>
                  <a:lnTo>
                    <a:pt x="104" y="462"/>
                  </a:lnTo>
                  <a:lnTo>
                    <a:pt x="83" y="447"/>
                  </a:lnTo>
                  <a:lnTo>
                    <a:pt x="64" y="432"/>
                  </a:lnTo>
                  <a:lnTo>
                    <a:pt x="47" y="418"/>
                  </a:lnTo>
                  <a:lnTo>
                    <a:pt x="33" y="403"/>
                  </a:lnTo>
                  <a:lnTo>
                    <a:pt x="21" y="386"/>
                  </a:lnTo>
                  <a:lnTo>
                    <a:pt x="11" y="371"/>
                  </a:lnTo>
                  <a:lnTo>
                    <a:pt x="4" y="354"/>
                  </a:lnTo>
                  <a:lnTo>
                    <a:pt x="1" y="338"/>
                  </a:lnTo>
                  <a:lnTo>
                    <a:pt x="0" y="321"/>
                  </a:lnTo>
                  <a:lnTo>
                    <a:pt x="1" y="305"/>
                  </a:lnTo>
                  <a:lnTo>
                    <a:pt x="4" y="288"/>
                  </a:lnTo>
                  <a:lnTo>
                    <a:pt x="11" y="273"/>
                  </a:lnTo>
                  <a:lnTo>
                    <a:pt x="21" y="257"/>
                  </a:lnTo>
                  <a:lnTo>
                    <a:pt x="33" y="241"/>
                  </a:lnTo>
                  <a:lnTo>
                    <a:pt x="47" y="226"/>
                  </a:lnTo>
                  <a:lnTo>
                    <a:pt x="64" y="211"/>
                  </a:lnTo>
                  <a:lnTo>
                    <a:pt x="83" y="196"/>
                  </a:lnTo>
                  <a:lnTo>
                    <a:pt x="104" y="182"/>
                  </a:lnTo>
                  <a:lnTo>
                    <a:pt x="128" y="168"/>
                  </a:lnTo>
                  <a:lnTo>
                    <a:pt x="154" y="155"/>
                  </a:lnTo>
                  <a:lnTo>
                    <a:pt x="182" y="141"/>
                  </a:lnTo>
                  <a:lnTo>
                    <a:pt x="212" y="129"/>
                  </a:lnTo>
                  <a:lnTo>
                    <a:pt x="244" y="116"/>
                  </a:lnTo>
                  <a:lnTo>
                    <a:pt x="278" y="104"/>
                  </a:lnTo>
                  <a:lnTo>
                    <a:pt x="313" y="94"/>
                  </a:lnTo>
                  <a:lnTo>
                    <a:pt x="350" y="83"/>
                  </a:lnTo>
                  <a:lnTo>
                    <a:pt x="389" y="73"/>
                  </a:lnTo>
                  <a:lnTo>
                    <a:pt x="430" y="63"/>
                  </a:lnTo>
                  <a:lnTo>
                    <a:pt x="471" y="55"/>
                  </a:lnTo>
                  <a:lnTo>
                    <a:pt x="515" y="46"/>
                  </a:lnTo>
                  <a:lnTo>
                    <a:pt x="559" y="38"/>
                  </a:lnTo>
                  <a:lnTo>
                    <a:pt x="605" y="31"/>
                  </a:lnTo>
                  <a:lnTo>
                    <a:pt x="654" y="24"/>
                  </a:lnTo>
                  <a:lnTo>
                    <a:pt x="702" y="18"/>
                  </a:lnTo>
                  <a:lnTo>
                    <a:pt x="751" y="14"/>
                  </a:lnTo>
                  <a:lnTo>
                    <a:pt x="802" y="9"/>
                  </a:lnTo>
                  <a:lnTo>
                    <a:pt x="854" y="5"/>
                  </a:lnTo>
                  <a:lnTo>
                    <a:pt x="907" y="3"/>
                  </a:lnTo>
                  <a:lnTo>
                    <a:pt x="960" y="1"/>
                  </a:lnTo>
                  <a:lnTo>
                    <a:pt x="1015" y="0"/>
                  </a:lnTo>
                  <a:lnTo>
                    <a:pt x="1070" y="0"/>
                  </a:lnTo>
                  <a:close/>
                </a:path>
              </a:pathLst>
            </a:custGeom>
            <a:solidFill>
              <a:srgbClr val="A9ABAE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5999163" y="-3362325"/>
              <a:ext cx="1076326" cy="271462"/>
            </a:xfrm>
            <a:custGeom>
              <a:rect b="b" l="l" r="r" t="t"/>
              <a:pathLst>
                <a:path extrusionOk="0" h="512" w="2033">
                  <a:moveTo>
                    <a:pt x="1016" y="0"/>
                  </a:moveTo>
                  <a:lnTo>
                    <a:pt x="1069" y="0"/>
                  </a:lnTo>
                  <a:lnTo>
                    <a:pt x="1120" y="1"/>
                  </a:lnTo>
                  <a:lnTo>
                    <a:pt x="1171" y="2"/>
                  </a:lnTo>
                  <a:lnTo>
                    <a:pt x="1221" y="4"/>
                  </a:lnTo>
                  <a:lnTo>
                    <a:pt x="1270" y="8"/>
                  </a:lnTo>
                  <a:lnTo>
                    <a:pt x="1318" y="11"/>
                  </a:lnTo>
                  <a:lnTo>
                    <a:pt x="1366" y="15"/>
                  </a:lnTo>
                  <a:lnTo>
                    <a:pt x="1412" y="20"/>
                  </a:lnTo>
                  <a:lnTo>
                    <a:pt x="1456" y="24"/>
                  </a:lnTo>
                  <a:lnTo>
                    <a:pt x="1501" y="30"/>
                  </a:lnTo>
                  <a:lnTo>
                    <a:pt x="1544" y="36"/>
                  </a:lnTo>
                  <a:lnTo>
                    <a:pt x="1585" y="43"/>
                  </a:lnTo>
                  <a:lnTo>
                    <a:pt x="1625" y="50"/>
                  </a:lnTo>
                  <a:lnTo>
                    <a:pt x="1663" y="59"/>
                  </a:lnTo>
                  <a:lnTo>
                    <a:pt x="1700" y="66"/>
                  </a:lnTo>
                  <a:lnTo>
                    <a:pt x="1736" y="75"/>
                  </a:lnTo>
                  <a:lnTo>
                    <a:pt x="1769" y="83"/>
                  </a:lnTo>
                  <a:lnTo>
                    <a:pt x="1801" y="93"/>
                  </a:lnTo>
                  <a:lnTo>
                    <a:pt x="1831" y="102"/>
                  </a:lnTo>
                  <a:lnTo>
                    <a:pt x="1859" y="113"/>
                  </a:lnTo>
                  <a:lnTo>
                    <a:pt x="1885" y="123"/>
                  </a:lnTo>
                  <a:lnTo>
                    <a:pt x="1910" y="134"/>
                  </a:lnTo>
                  <a:lnTo>
                    <a:pt x="1933" y="145"/>
                  </a:lnTo>
                  <a:lnTo>
                    <a:pt x="1953" y="156"/>
                  </a:lnTo>
                  <a:lnTo>
                    <a:pt x="1971" y="168"/>
                  </a:lnTo>
                  <a:lnTo>
                    <a:pt x="1987" y="180"/>
                  </a:lnTo>
                  <a:lnTo>
                    <a:pt x="2001" y="192"/>
                  </a:lnTo>
                  <a:lnTo>
                    <a:pt x="2013" y="203"/>
                  </a:lnTo>
                  <a:lnTo>
                    <a:pt x="2021" y="216"/>
                  </a:lnTo>
                  <a:lnTo>
                    <a:pt x="2028" y="229"/>
                  </a:lnTo>
                  <a:lnTo>
                    <a:pt x="2032" y="242"/>
                  </a:lnTo>
                  <a:lnTo>
                    <a:pt x="2033" y="255"/>
                  </a:lnTo>
                  <a:lnTo>
                    <a:pt x="2032" y="268"/>
                  </a:lnTo>
                  <a:lnTo>
                    <a:pt x="2028" y="282"/>
                  </a:lnTo>
                  <a:lnTo>
                    <a:pt x="2021" y="294"/>
                  </a:lnTo>
                  <a:lnTo>
                    <a:pt x="2013" y="307"/>
                  </a:lnTo>
                  <a:lnTo>
                    <a:pt x="2001" y="320"/>
                  </a:lnTo>
                  <a:lnTo>
                    <a:pt x="1987" y="332"/>
                  </a:lnTo>
                  <a:lnTo>
                    <a:pt x="1971" y="344"/>
                  </a:lnTo>
                  <a:lnTo>
                    <a:pt x="1953" y="356"/>
                  </a:lnTo>
                  <a:lnTo>
                    <a:pt x="1933" y="367"/>
                  </a:lnTo>
                  <a:lnTo>
                    <a:pt x="1910" y="378"/>
                  </a:lnTo>
                  <a:lnTo>
                    <a:pt x="1885" y="389"/>
                  </a:lnTo>
                  <a:lnTo>
                    <a:pt x="1859" y="399"/>
                  </a:lnTo>
                  <a:lnTo>
                    <a:pt x="1831" y="409"/>
                  </a:lnTo>
                  <a:lnTo>
                    <a:pt x="1801" y="419"/>
                  </a:lnTo>
                  <a:lnTo>
                    <a:pt x="1769" y="427"/>
                  </a:lnTo>
                  <a:lnTo>
                    <a:pt x="1736" y="437"/>
                  </a:lnTo>
                  <a:lnTo>
                    <a:pt x="1700" y="445"/>
                  </a:lnTo>
                  <a:lnTo>
                    <a:pt x="1663" y="453"/>
                  </a:lnTo>
                  <a:lnTo>
                    <a:pt x="1625" y="462"/>
                  </a:lnTo>
                  <a:lnTo>
                    <a:pt x="1585" y="469"/>
                  </a:lnTo>
                  <a:lnTo>
                    <a:pt x="1544" y="475"/>
                  </a:lnTo>
                  <a:lnTo>
                    <a:pt x="1501" y="480"/>
                  </a:lnTo>
                  <a:lnTo>
                    <a:pt x="1456" y="486"/>
                  </a:lnTo>
                  <a:lnTo>
                    <a:pt x="1412" y="492"/>
                  </a:lnTo>
                  <a:lnTo>
                    <a:pt x="1366" y="497"/>
                  </a:lnTo>
                  <a:lnTo>
                    <a:pt x="1318" y="500"/>
                  </a:lnTo>
                  <a:lnTo>
                    <a:pt x="1270" y="504"/>
                  </a:lnTo>
                  <a:lnTo>
                    <a:pt x="1221" y="506"/>
                  </a:lnTo>
                  <a:lnTo>
                    <a:pt x="1171" y="509"/>
                  </a:lnTo>
                  <a:lnTo>
                    <a:pt x="1120" y="511"/>
                  </a:lnTo>
                  <a:lnTo>
                    <a:pt x="1069" y="511"/>
                  </a:lnTo>
                  <a:lnTo>
                    <a:pt x="1016" y="512"/>
                  </a:lnTo>
                  <a:lnTo>
                    <a:pt x="964" y="511"/>
                  </a:lnTo>
                  <a:lnTo>
                    <a:pt x="912" y="511"/>
                  </a:lnTo>
                  <a:lnTo>
                    <a:pt x="861" y="509"/>
                  </a:lnTo>
                  <a:lnTo>
                    <a:pt x="812" y="506"/>
                  </a:lnTo>
                  <a:lnTo>
                    <a:pt x="762" y="504"/>
                  </a:lnTo>
                  <a:lnTo>
                    <a:pt x="714" y="500"/>
                  </a:lnTo>
                  <a:lnTo>
                    <a:pt x="667" y="497"/>
                  </a:lnTo>
                  <a:lnTo>
                    <a:pt x="621" y="492"/>
                  </a:lnTo>
                  <a:lnTo>
                    <a:pt x="575" y="486"/>
                  </a:lnTo>
                  <a:lnTo>
                    <a:pt x="531" y="480"/>
                  </a:lnTo>
                  <a:lnTo>
                    <a:pt x="489" y="475"/>
                  </a:lnTo>
                  <a:lnTo>
                    <a:pt x="448" y="469"/>
                  </a:lnTo>
                  <a:lnTo>
                    <a:pt x="407" y="462"/>
                  </a:lnTo>
                  <a:lnTo>
                    <a:pt x="370" y="453"/>
                  </a:lnTo>
                  <a:lnTo>
                    <a:pt x="332" y="445"/>
                  </a:lnTo>
                  <a:lnTo>
                    <a:pt x="297" y="437"/>
                  </a:lnTo>
                  <a:lnTo>
                    <a:pt x="264" y="427"/>
                  </a:lnTo>
                  <a:lnTo>
                    <a:pt x="232" y="419"/>
                  </a:lnTo>
                  <a:lnTo>
                    <a:pt x="201" y="409"/>
                  </a:lnTo>
                  <a:lnTo>
                    <a:pt x="173" y="399"/>
                  </a:lnTo>
                  <a:lnTo>
                    <a:pt x="146" y="389"/>
                  </a:lnTo>
                  <a:lnTo>
                    <a:pt x="122" y="378"/>
                  </a:lnTo>
                  <a:lnTo>
                    <a:pt x="100" y="367"/>
                  </a:lnTo>
                  <a:lnTo>
                    <a:pt x="79" y="356"/>
                  </a:lnTo>
                  <a:lnTo>
                    <a:pt x="61" y="344"/>
                  </a:lnTo>
                  <a:lnTo>
                    <a:pt x="44" y="332"/>
                  </a:lnTo>
                  <a:lnTo>
                    <a:pt x="32" y="320"/>
                  </a:lnTo>
                  <a:lnTo>
                    <a:pt x="20" y="307"/>
                  </a:lnTo>
                  <a:lnTo>
                    <a:pt x="11" y="294"/>
                  </a:lnTo>
                  <a:lnTo>
                    <a:pt x="4" y="282"/>
                  </a:lnTo>
                  <a:lnTo>
                    <a:pt x="1" y="268"/>
                  </a:lnTo>
                  <a:lnTo>
                    <a:pt x="0" y="255"/>
                  </a:lnTo>
                  <a:lnTo>
                    <a:pt x="1" y="242"/>
                  </a:lnTo>
                  <a:lnTo>
                    <a:pt x="4" y="229"/>
                  </a:lnTo>
                  <a:lnTo>
                    <a:pt x="11" y="216"/>
                  </a:lnTo>
                  <a:lnTo>
                    <a:pt x="20" y="203"/>
                  </a:lnTo>
                  <a:lnTo>
                    <a:pt x="32" y="192"/>
                  </a:lnTo>
                  <a:lnTo>
                    <a:pt x="44" y="180"/>
                  </a:lnTo>
                  <a:lnTo>
                    <a:pt x="61" y="168"/>
                  </a:lnTo>
                  <a:lnTo>
                    <a:pt x="79" y="156"/>
                  </a:lnTo>
                  <a:lnTo>
                    <a:pt x="100" y="145"/>
                  </a:lnTo>
                  <a:lnTo>
                    <a:pt x="122" y="134"/>
                  </a:lnTo>
                  <a:lnTo>
                    <a:pt x="146" y="123"/>
                  </a:lnTo>
                  <a:lnTo>
                    <a:pt x="173" y="113"/>
                  </a:lnTo>
                  <a:lnTo>
                    <a:pt x="201" y="102"/>
                  </a:lnTo>
                  <a:lnTo>
                    <a:pt x="232" y="93"/>
                  </a:lnTo>
                  <a:lnTo>
                    <a:pt x="264" y="83"/>
                  </a:lnTo>
                  <a:lnTo>
                    <a:pt x="297" y="75"/>
                  </a:lnTo>
                  <a:lnTo>
                    <a:pt x="332" y="66"/>
                  </a:lnTo>
                  <a:lnTo>
                    <a:pt x="370" y="59"/>
                  </a:lnTo>
                  <a:lnTo>
                    <a:pt x="407" y="50"/>
                  </a:lnTo>
                  <a:lnTo>
                    <a:pt x="448" y="43"/>
                  </a:lnTo>
                  <a:lnTo>
                    <a:pt x="489" y="36"/>
                  </a:lnTo>
                  <a:lnTo>
                    <a:pt x="531" y="30"/>
                  </a:lnTo>
                  <a:lnTo>
                    <a:pt x="575" y="24"/>
                  </a:lnTo>
                  <a:lnTo>
                    <a:pt x="621" y="20"/>
                  </a:lnTo>
                  <a:lnTo>
                    <a:pt x="667" y="15"/>
                  </a:lnTo>
                  <a:lnTo>
                    <a:pt x="714" y="11"/>
                  </a:lnTo>
                  <a:lnTo>
                    <a:pt x="762" y="8"/>
                  </a:lnTo>
                  <a:lnTo>
                    <a:pt x="812" y="4"/>
                  </a:lnTo>
                  <a:lnTo>
                    <a:pt x="861" y="2"/>
                  </a:lnTo>
                  <a:lnTo>
                    <a:pt x="912" y="1"/>
                  </a:lnTo>
                  <a:lnTo>
                    <a:pt x="964" y="0"/>
                  </a:lnTo>
                  <a:lnTo>
                    <a:pt x="1016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6091238" y="-3340100"/>
              <a:ext cx="892175" cy="206375"/>
            </a:xfrm>
            <a:custGeom>
              <a:rect b="b" l="l" r="r" t="t"/>
              <a:pathLst>
                <a:path extrusionOk="0" h="389" w="1684">
                  <a:moveTo>
                    <a:pt x="842" y="0"/>
                  </a:moveTo>
                  <a:lnTo>
                    <a:pt x="928" y="1"/>
                  </a:lnTo>
                  <a:lnTo>
                    <a:pt x="1011" y="5"/>
                  </a:lnTo>
                  <a:lnTo>
                    <a:pt x="1093" y="10"/>
                  </a:lnTo>
                  <a:lnTo>
                    <a:pt x="1170" y="16"/>
                  </a:lnTo>
                  <a:lnTo>
                    <a:pt x="1243" y="24"/>
                  </a:lnTo>
                  <a:lnTo>
                    <a:pt x="1313" y="33"/>
                  </a:lnTo>
                  <a:lnTo>
                    <a:pt x="1378" y="45"/>
                  </a:lnTo>
                  <a:lnTo>
                    <a:pt x="1438" y="57"/>
                  </a:lnTo>
                  <a:lnTo>
                    <a:pt x="1465" y="64"/>
                  </a:lnTo>
                  <a:lnTo>
                    <a:pt x="1492" y="71"/>
                  </a:lnTo>
                  <a:lnTo>
                    <a:pt x="1517" y="78"/>
                  </a:lnTo>
                  <a:lnTo>
                    <a:pt x="1540" y="86"/>
                  </a:lnTo>
                  <a:lnTo>
                    <a:pt x="1562" y="94"/>
                  </a:lnTo>
                  <a:lnTo>
                    <a:pt x="1583" y="102"/>
                  </a:lnTo>
                  <a:lnTo>
                    <a:pt x="1601" y="111"/>
                  </a:lnTo>
                  <a:lnTo>
                    <a:pt x="1618" y="119"/>
                  </a:lnTo>
                  <a:lnTo>
                    <a:pt x="1634" y="127"/>
                  </a:lnTo>
                  <a:lnTo>
                    <a:pt x="1647" y="137"/>
                  </a:lnTo>
                  <a:lnTo>
                    <a:pt x="1657" y="146"/>
                  </a:lnTo>
                  <a:lnTo>
                    <a:pt x="1667" y="156"/>
                  </a:lnTo>
                  <a:lnTo>
                    <a:pt x="1675" y="165"/>
                  </a:lnTo>
                  <a:lnTo>
                    <a:pt x="1680" y="175"/>
                  </a:lnTo>
                  <a:lnTo>
                    <a:pt x="1683" y="185"/>
                  </a:lnTo>
                  <a:lnTo>
                    <a:pt x="1684" y="195"/>
                  </a:lnTo>
                  <a:lnTo>
                    <a:pt x="1683" y="204"/>
                  </a:lnTo>
                  <a:lnTo>
                    <a:pt x="1680" y="215"/>
                  </a:lnTo>
                  <a:lnTo>
                    <a:pt x="1675" y="224"/>
                  </a:lnTo>
                  <a:lnTo>
                    <a:pt x="1667" y="234"/>
                  </a:lnTo>
                  <a:lnTo>
                    <a:pt x="1657" y="243"/>
                  </a:lnTo>
                  <a:lnTo>
                    <a:pt x="1647" y="252"/>
                  </a:lnTo>
                  <a:lnTo>
                    <a:pt x="1634" y="262"/>
                  </a:lnTo>
                  <a:lnTo>
                    <a:pt x="1618" y="270"/>
                  </a:lnTo>
                  <a:lnTo>
                    <a:pt x="1601" y="278"/>
                  </a:lnTo>
                  <a:lnTo>
                    <a:pt x="1583" y="288"/>
                  </a:lnTo>
                  <a:lnTo>
                    <a:pt x="1562" y="295"/>
                  </a:lnTo>
                  <a:lnTo>
                    <a:pt x="1540" y="303"/>
                  </a:lnTo>
                  <a:lnTo>
                    <a:pt x="1517" y="311"/>
                  </a:lnTo>
                  <a:lnTo>
                    <a:pt x="1492" y="318"/>
                  </a:lnTo>
                  <a:lnTo>
                    <a:pt x="1465" y="325"/>
                  </a:lnTo>
                  <a:lnTo>
                    <a:pt x="1438" y="331"/>
                  </a:lnTo>
                  <a:lnTo>
                    <a:pt x="1378" y="344"/>
                  </a:lnTo>
                  <a:lnTo>
                    <a:pt x="1313" y="356"/>
                  </a:lnTo>
                  <a:lnTo>
                    <a:pt x="1243" y="366"/>
                  </a:lnTo>
                  <a:lnTo>
                    <a:pt x="1170" y="374"/>
                  </a:lnTo>
                  <a:lnTo>
                    <a:pt x="1093" y="380"/>
                  </a:lnTo>
                  <a:lnTo>
                    <a:pt x="1011" y="384"/>
                  </a:lnTo>
                  <a:lnTo>
                    <a:pt x="928" y="388"/>
                  </a:lnTo>
                  <a:lnTo>
                    <a:pt x="842" y="389"/>
                  </a:lnTo>
                  <a:lnTo>
                    <a:pt x="756" y="388"/>
                  </a:lnTo>
                  <a:lnTo>
                    <a:pt x="672" y="384"/>
                  </a:lnTo>
                  <a:lnTo>
                    <a:pt x="592" y="380"/>
                  </a:lnTo>
                  <a:lnTo>
                    <a:pt x="514" y="374"/>
                  </a:lnTo>
                  <a:lnTo>
                    <a:pt x="441" y="366"/>
                  </a:lnTo>
                  <a:lnTo>
                    <a:pt x="371" y="356"/>
                  </a:lnTo>
                  <a:lnTo>
                    <a:pt x="307" y="344"/>
                  </a:lnTo>
                  <a:lnTo>
                    <a:pt x="246" y="331"/>
                  </a:lnTo>
                  <a:lnTo>
                    <a:pt x="218" y="325"/>
                  </a:lnTo>
                  <a:lnTo>
                    <a:pt x="192" y="318"/>
                  </a:lnTo>
                  <a:lnTo>
                    <a:pt x="167" y="311"/>
                  </a:lnTo>
                  <a:lnTo>
                    <a:pt x="144" y="303"/>
                  </a:lnTo>
                  <a:lnTo>
                    <a:pt x="122" y="295"/>
                  </a:lnTo>
                  <a:lnTo>
                    <a:pt x="101" y="288"/>
                  </a:lnTo>
                  <a:lnTo>
                    <a:pt x="83" y="278"/>
                  </a:lnTo>
                  <a:lnTo>
                    <a:pt x="66" y="270"/>
                  </a:lnTo>
                  <a:lnTo>
                    <a:pt x="51" y="262"/>
                  </a:lnTo>
                  <a:lnTo>
                    <a:pt x="38" y="252"/>
                  </a:lnTo>
                  <a:lnTo>
                    <a:pt x="26" y="243"/>
                  </a:lnTo>
                  <a:lnTo>
                    <a:pt x="17" y="234"/>
                  </a:lnTo>
                  <a:lnTo>
                    <a:pt x="10" y="224"/>
                  </a:lnTo>
                  <a:lnTo>
                    <a:pt x="5" y="215"/>
                  </a:lnTo>
                  <a:lnTo>
                    <a:pt x="1" y="204"/>
                  </a:lnTo>
                  <a:lnTo>
                    <a:pt x="0" y="195"/>
                  </a:lnTo>
                  <a:lnTo>
                    <a:pt x="1" y="185"/>
                  </a:lnTo>
                  <a:lnTo>
                    <a:pt x="5" y="175"/>
                  </a:lnTo>
                  <a:lnTo>
                    <a:pt x="10" y="165"/>
                  </a:lnTo>
                  <a:lnTo>
                    <a:pt x="17" y="156"/>
                  </a:lnTo>
                  <a:lnTo>
                    <a:pt x="26" y="146"/>
                  </a:lnTo>
                  <a:lnTo>
                    <a:pt x="38" y="137"/>
                  </a:lnTo>
                  <a:lnTo>
                    <a:pt x="51" y="127"/>
                  </a:lnTo>
                  <a:lnTo>
                    <a:pt x="66" y="119"/>
                  </a:lnTo>
                  <a:lnTo>
                    <a:pt x="83" y="111"/>
                  </a:lnTo>
                  <a:lnTo>
                    <a:pt x="101" y="102"/>
                  </a:lnTo>
                  <a:lnTo>
                    <a:pt x="122" y="94"/>
                  </a:lnTo>
                  <a:lnTo>
                    <a:pt x="144" y="86"/>
                  </a:lnTo>
                  <a:lnTo>
                    <a:pt x="167" y="78"/>
                  </a:lnTo>
                  <a:lnTo>
                    <a:pt x="192" y="71"/>
                  </a:lnTo>
                  <a:lnTo>
                    <a:pt x="218" y="64"/>
                  </a:lnTo>
                  <a:lnTo>
                    <a:pt x="246" y="57"/>
                  </a:lnTo>
                  <a:lnTo>
                    <a:pt x="307" y="45"/>
                  </a:lnTo>
                  <a:lnTo>
                    <a:pt x="371" y="33"/>
                  </a:lnTo>
                  <a:lnTo>
                    <a:pt x="441" y="24"/>
                  </a:lnTo>
                  <a:lnTo>
                    <a:pt x="514" y="16"/>
                  </a:lnTo>
                  <a:lnTo>
                    <a:pt x="592" y="10"/>
                  </a:lnTo>
                  <a:lnTo>
                    <a:pt x="672" y="5"/>
                  </a:lnTo>
                  <a:lnTo>
                    <a:pt x="756" y="1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rgbClr val="2D75B6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6175374" y="-3244850"/>
              <a:ext cx="727868" cy="111125"/>
            </a:xfrm>
            <a:custGeom>
              <a:rect b="b" l="l" r="r" t="t"/>
              <a:pathLst>
                <a:path extrusionOk="0" h="210" w="1368">
                  <a:moveTo>
                    <a:pt x="1368" y="129"/>
                  </a:moveTo>
                  <a:lnTo>
                    <a:pt x="1339" y="138"/>
                  </a:lnTo>
                  <a:lnTo>
                    <a:pt x="1307" y="146"/>
                  </a:lnTo>
                  <a:lnTo>
                    <a:pt x="1273" y="155"/>
                  </a:lnTo>
                  <a:lnTo>
                    <a:pt x="1236" y="162"/>
                  </a:lnTo>
                  <a:lnTo>
                    <a:pt x="1199" y="169"/>
                  </a:lnTo>
                  <a:lnTo>
                    <a:pt x="1160" y="176"/>
                  </a:lnTo>
                  <a:lnTo>
                    <a:pt x="1117" y="182"/>
                  </a:lnTo>
                  <a:lnTo>
                    <a:pt x="1075" y="188"/>
                  </a:lnTo>
                  <a:lnTo>
                    <a:pt x="1030" y="192"/>
                  </a:lnTo>
                  <a:lnTo>
                    <a:pt x="984" y="197"/>
                  </a:lnTo>
                  <a:lnTo>
                    <a:pt x="937" y="201"/>
                  </a:lnTo>
                  <a:lnTo>
                    <a:pt x="889" y="204"/>
                  </a:lnTo>
                  <a:lnTo>
                    <a:pt x="839" y="207"/>
                  </a:lnTo>
                  <a:lnTo>
                    <a:pt x="788" y="209"/>
                  </a:lnTo>
                  <a:lnTo>
                    <a:pt x="737" y="209"/>
                  </a:lnTo>
                  <a:lnTo>
                    <a:pt x="684" y="210"/>
                  </a:lnTo>
                  <a:lnTo>
                    <a:pt x="632" y="209"/>
                  </a:lnTo>
                  <a:lnTo>
                    <a:pt x="580" y="209"/>
                  </a:lnTo>
                  <a:lnTo>
                    <a:pt x="529" y="207"/>
                  </a:lnTo>
                  <a:lnTo>
                    <a:pt x="480" y="204"/>
                  </a:lnTo>
                  <a:lnTo>
                    <a:pt x="431" y="201"/>
                  </a:lnTo>
                  <a:lnTo>
                    <a:pt x="384" y="197"/>
                  </a:lnTo>
                  <a:lnTo>
                    <a:pt x="338" y="192"/>
                  </a:lnTo>
                  <a:lnTo>
                    <a:pt x="293" y="188"/>
                  </a:lnTo>
                  <a:lnTo>
                    <a:pt x="250" y="182"/>
                  </a:lnTo>
                  <a:lnTo>
                    <a:pt x="209" y="176"/>
                  </a:lnTo>
                  <a:lnTo>
                    <a:pt x="169" y="169"/>
                  </a:lnTo>
                  <a:lnTo>
                    <a:pt x="131" y="162"/>
                  </a:lnTo>
                  <a:lnTo>
                    <a:pt x="96" y="155"/>
                  </a:lnTo>
                  <a:lnTo>
                    <a:pt x="61" y="146"/>
                  </a:lnTo>
                  <a:lnTo>
                    <a:pt x="30" y="138"/>
                  </a:lnTo>
                  <a:lnTo>
                    <a:pt x="0" y="129"/>
                  </a:lnTo>
                  <a:lnTo>
                    <a:pt x="0" y="0"/>
                  </a:lnTo>
                  <a:lnTo>
                    <a:pt x="1368" y="0"/>
                  </a:lnTo>
                  <a:lnTo>
                    <a:pt x="1368" y="129"/>
                  </a:lnTo>
                  <a:close/>
                </a:path>
              </a:pathLst>
            </a:custGeom>
            <a:solidFill>
              <a:srgbClr val="4AB9C4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6173788" y="-3319463"/>
              <a:ext cx="727074" cy="155575"/>
            </a:xfrm>
            <a:custGeom>
              <a:rect b="b" l="l" r="r" t="t"/>
              <a:pathLst>
                <a:path extrusionOk="0" h="296" w="1372">
                  <a:moveTo>
                    <a:pt x="686" y="0"/>
                  </a:moveTo>
                  <a:lnTo>
                    <a:pt x="756" y="0"/>
                  </a:lnTo>
                  <a:lnTo>
                    <a:pt x="825" y="2"/>
                  </a:lnTo>
                  <a:lnTo>
                    <a:pt x="889" y="6"/>
                  </a:lnTo>
                  <a:lnTo>
                    <a:pt x="953" y="12"/>
                  </a:lnTo>
                  <a:lnTo>
                    <a:pt x="1013" y="17"/>
                  </a:lnTo>
                  <a:lnTo>
                    <a:pt x="1070" y="24"/>
                  </a:lnTo>
                  <a:lnTo>
                    <a:pt x="1123" y="34"/>
                  </a:lnTo>
                  <a:lnTo>
                    <a:pt x="1171" y="43"/>
                  </a:lnTo>
                  <a:lnTo>
                    <a:pt x="1215" y="54"/>
                  </a:lnTo>
                  <a:lnTo>
                    <a:pt x="1255" y="65"/>
                  </a:lnTo>
                  <a:lnTo>
                    <a:pt x="1273" y="70"/>
                  </a:lnTo>
                  <a:lnTo>
                    <a:pt x="1289" y="78"/>
                  </a:lnTo>
                  <a:lnTo>
                    <a:pt x="1304" y="83"/>
                  </a:lnTo>
                  <a:lnTo>
                    <a:pt x="1318" y="90"/>
                  </a:lnTo>
                  <a:lnTo>
                    <a:pt x="1330" y="96"/>
                  </a:lnTo>
                  <a:lnTo>
                    <a:pt x="1341" y="103"/>
                  </a:lnTo>
                  <a:lnTo>
                    <a:pt x="1350" y="111"/>
                  </a:lnTo>
                  <a:lnTo>
                    <a:pt x="1357" y="118"/>
                  </a:lnTo>
                  <a:lnTo>
                    <a:pt x="1364" y="125"/>
                  </a:lnTo>
                  <a:lnTo>
                    <a:pt x="1368" y="133"/>
                  </a:lnTo>
                  <a:lnTo>
                    <a:pt x="1372" y="140"/>
                  </a:lnTo>
                  <a:lnTo>
                    <a:pt x="1372" y="148"/>
                  </a:lnTo>
                  <a:lnTo>
                    <a:pt x="1372" y="155"/>
                  </a:lnTo>
                  <a:lnTo>
                    <a:pt x="1368" y="162"/>
                  </a:lnTo>
                  <a:lnTo>
                    <a:pt x="1364" y="171"/>
                  </a:lnTo>
                  <a:lnTo>
                    <a:pt x="1357" y="178"/>
                  </a:lnTo>
                  <a:lnTo>
                    <a:pt x="1350" y="185"/>
                  </a:lnTo>
                  <a:lnTo>
                    <a:pt x="1341" y="192"/>
                  </a:lnTo>
                  <a:lnTo>
                    <a:pt x="1330" y="199"/>
                  </a:lnTo>
                  <a:lnTo>
                    <a:pt x="1318" y="205"/>
                  </a:lnTo>
                  <a:lnTo>
                    <a:pt x="1304" y="212"/>
                  </a:lnTo>
                  <a:lnTo>
                    <a:pt x="1289" y="218"/>
                  </a:lnTo>
                  <a:lnTo>
                    <a:pt x="1273" y="225"/>
                  </a:lnTo>
                  <a:lnTo>
                    <a:pt x="1255" y="231"/>
                  </a:lnTo>
                  <a:lnTo>
                    <a:pt x="1215" y="241"/>
                  </a:lnTo>
                  <a:lnTo>
                    <a:pt x="1171" y="252"/>
                  </a:lnTo>
                  <a:lnTo>
                    <a:pt x="1123" y="261"/>
                  </a:lnTo>
                  <a:lnTo>
                    <a:pt x="1070" y="271"/>
                  </a:lnTo>
                  <a:lnTo>
                    <a:pt x="1013" y="278"/>
                  </a:lnTo>
                  <a:lnTo>
                    <a:pt x="953" y="284"/>
                  </a:lnTo>
                  <a:lnTo>
                    <a:pt x="889" y="290"/>
                  </a:lnTo>
                  <a:lnTo>
                    <a:pt x="825" y="293"/>
                  </a:lnTo>
                  <a:lnTo>
                    <a:pt x="756" y="296"/>
                  </a:lnTo>
                  <a:lnTo>
                    <a:pt x="686" y="296"/>
                  </a:lnTo>
                  <a:lnTo>
                    <a:pt x="616" y="296"/>
                  </a:lnTo>
                  <a:lnTo>
                    <a:pt x="548" y="293"/>
                  </a:lnTo>
                  <a:lnTo>
                    <a:pt x="482" y="290"/>
                  </a:lnTo>
                  <a:lnTo>
                    <a:pt x="419" y="284"/>
                  </a:lnTo>
                  <a:lnTo>
                    <a:pt x="359" y="278"/>
                  </a:lnTo>
                  <a:lnTo>
                    <a:pt x="303" y="271"/>
                  </a:lnTo>
                  <a:lnTo>
                    <a:pt x="250" y="261"/>
                  </a:lnTo>
                  <a:lnTo>
                    <a:pt x="201" y="252"/>
                  </a:lnTo>
                  <a:lnTo>
                    <a:pt x="156" y="241"/>
                  </a:lnTo>
                  <a:lnTo>
                    <a:pt x="118" y="231"/>
                  </a:lnTo>
                  <a:lnTo>
                    <a:pt x="100" y="225"/>
                  </a:lnTo>
                  <a:lnTo>
                    <a:pt x="83" y="218"/>
                  </a:lnTo>
                  <a:lnTo>
                    <a:pt x="68" y="212"/>
                  </a:lnTo>
                  <a:lnTo>
                    <a:pt x="54" y="205"/>
                  </a:lnTo>
                  <a:lnTo>
                    <a:pt x="42" y="199"/>
                  </a:lnTo>
                  <a:lnTo>
                    <a:pt x="32" y="192"/>
                  </a:lnTo>
                  <a:lnTo>
                    <a:pt x="22" y="185"/>
                  </a:lnTo>
                  <a:lnTo>
                    <a:pt x="14" y="178"/>
                  </a:lnTo>
                  <a:lnTo>
                    <a:pt x="8" y="171"/>
                  </a:lnTo>
                  <a:lnTo>
                    <a:pt x="3" y="162"/>
                  </a:lnTo>
                  <a:lnTo>
                    <a:pt x="1" y="155"/>
                  </a:lnTo>
                  <a:lnTo>
                    <a:pt x="0" y="148"/>
                  </a:lnTo>
                  <a:lnTo>
                    <a:pt x="1" y="140"/>
                  </a:lnTo>
                  <a:lnTo>
                    <a:pt x="3" y="133"/>
                  </a:lnTo>
                  <a:lnTo>
                    <a:pt x="8" y="125"/>
                  </a:lnTo>
                  <a:lnTo>
                    <a:pt x="14" y="118"/>
                  </a:lnTo>
                  <a:lnTo>
                    <a:pt x="22" y="111"/>
                  </a:lnTo>
                  <a:lnTo>
                    <a:pt x="32" y="103"/>
                  </a:lnTo>
                  <a:lnTo>
                    <a:pt x="42" y="96"/>
                  </a:lnTo>
                  <a:lnTo>
                    <a:pt x="54" y="90"/>
                  </a:lnTo>
                  <a:lnTo>
                    <a:pt x="68" y="83"/>
                  </a:lnTo>
                  <a:lnTo>
                    <a:pt x="83" y="78"/>
                  </a:lnTo>
                  <a:lnTo>
                    <a:pt x="100" y="70"/>
                  </a:lnTo>
                  <a:lnTo>
                    <a:pt x="118" y="65"/>
                  </a:lnTo>
                  <a:lnTo>
                    <a:pt x="156" y="54"/>
                  </a:lnTo>
                  <a:lnTo>
                    <a:pt x="201" y="43"/>
                  </a:lnTo>
                  <a:lnTo>
                    <a:pt x="250" y="34"/>
                  </a:lnTo>
                  <a:lnTo>
                    <a:pt x="303" y="24"/>
                  </a:lnTo>
                  <a:lnTo>
                    <a:pt x="359" y="17"/>
                  </a:lnTo>
                  <a:lnTo>
                    <a:pt x="419" y="12"/>
                  </a:lnTo>
                  <a:lnTo>
                    <a:pt x="482" y="6"/>
                  </a:lnTo>
                  <a:lnTo>
                    <a:pt x="548" y="2"/>
                  </a:lnTo>
                  <a:lnTo>
                    <a:pt x="616" y="0"/>
                  </a:lnTo>
                  <a:lnTo>
                    <a:pt x="686" y="0"/>
                  </a:lnTo>
                  <a:close/>
                </a:path>
              </a:pathLst>
            </a:custGeom>
            <a:solidFill>
              <a:srgbClr val="4AB9C4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6194425" y="-3316288"/>
              <a:ext cx="685802" cy="131763"/>
            </a:xfrm>
            <a:custGeom>
              <a:rect b="b" l="l" r="r" t="t"/>
              <a:pathLst>
                <a:path extrusionOk="0" h="247" w="1298">
                  <a:moveTo>
                    <a:pt x="649" y="0"/>
                  </a:moveTo>
                  <a:lnTo>
                    <a:pt x="716" y="0"/>
                  </a:lnTo>
                  <a:lnTo>
                    <a:pt x="779" y="2"/>
                  </a:lnTo>
                  <a:lnTo>
                    <a:pt x="842" y="5"/>
                  </a:lnTo>
                  <a:lnTo>
                    <a:pt x="902" y="9"/>
                  </a:lnTo>
                  <a:lnTo>
                    <a:pt x="959" y="14"/>
                  </a:lnTo>
                  <a:lnTo>
                    <a:pt x="1012" y="21"/>
                  </a:lnTo>
                  <a:lnTo>
                    <a:pt x="1062" y="28"/>
                  </a:lnTo>
                  <a:lnTo>
                    <a:pt x="1108" y="35"/>
                  </a:lnTo>
                  <a:lnTo>
                    <a:pt x="1149" y="45"/>
                  </a:lnTo>
                  <a:lnTo>
                    <a:pt x="1187" y="54"/>
                  </a:lnTo>
                  <a:lnTo>
                    <a:pt x="1219" y="65"/>
                  </a:lnTo>
                  <a:lnTo>
                    <a:pt x="1247" y="75"/>
                  </a:lnTo>
                  <a:lnTo>
                    <a:pt x="1258" y="81"/>
                  </a:lnTo>
                  <a:lnTo>
                    <a:pt x="1269" y="87"/>
                  </a:lnTo>
                  <a:lnTo>
                    <a:pt x="1278" y="93"/>
                  </a:lnTo>
                  <a:lnTo>
                    <a:pt x="1285" y="99"/>
                  </a:lnTo>
                  <a:lnTo>
                    <a:pt x="1291" y="105"/>
                  </a:lnTo>
                  <a:lnTo>
                    <a:pt x="1294" y="111"/>
                  </a:lnTo>
                  <a:lnTo>
                    <a:pt x="1297" y="117"/>
                  </a:lnTo>
                  <a:lnTo>
                    <a:pt x="1298" y="124"/>
                  </a:lnTo>
                  <a:lnTo>
                    <a:pt x="1297" y="130"/>
                  </a:lnTo>
                  <a:lnTo>
                    <a:pt x="1294" y="137"/>
                  </a:lnTo>
                  <a:lnTo>
                    <a:pt x="1291" y="143"/>
                  </a:lnTo>
                  <a:lnTo>
                    <a:pt x="1285" y="148"/>
                  </a:lnTo>
                  <a:lnTo>
                    <a:pt x="1278" y="154"/>
                  </a:lnTo>
                  <a:lnTo>
                    <a:pt x="1269" y="160"/>
                  </a:lnTo>
                  <a:lnTo>
                    <a:pt x="1258" y="166"/>
                  </a:lnTo>
                  <a:lnTo>
                    <a:pt x="1247" y="172"/>
                  </a:lnTo>
                  <a:lnTo>
                    <a:pt x="1219" y="183"/>
                  </a:lnTo>
                  <a:lnTo>
                    <a:pt x="1187" y="193"/>
                  </a:lnTo>
                  <a:lnTo>
                    <a:pt x="1149" y="203"/>
                  </a:lnTo>
                  <a:lnTo>
                    <a:pt x="1108" y="211"/>
                  </a:lnTo>
                  <a:lnTo>
                    <a:pt x="1062" y="219"/>
                  </a:lnTo>
                  <a:lnTo>
                    <a:pt x="1012" y="226"/>
                  </a:lnTo>
                  <a:lnTo>
                    <a:pt x="959" y="233"/>
                  </a:lnTo>
                  <a:lnTo>
                    <a:pt x="902" y="238"/>
                  </a:lnTo>
                  <a:lnTo>
                    <a:pt x="842" y="242"/>
                  </a:lnTo>
                  <a:lnTo>
                    <a:pt x="779" y="245"/>
                  </a:lnTo>
                  <a:lnTo>
                    <a:pt x="716" y="247"/>
                  </a:lnTo>
                  <a:lnTo>
                    <a:pt x="649" y="247"/>
                  </a:lnTo>
                  <a:lnTo>
                    <a:pt x="583" y="247"/>
                  </a:lnTo>
                  <a:lnTo>
                    <a:pt x="518" y="245"/>
                  </a:lnTo>
                  <a:lnTo>
                    <a:pt x="456" y="242"/>
                  </a:lnTo>
                  <a:lnTo>
                    <a:pt x="396" y="238"/>
                  </a:lnTo>
                  <a:lnTo>
                    <a:pt x="340" y="233"/>
                  </a:lnTo>
                  <a:lnTo>
                    <a:pt x="287" y="226"/>
                  </a:lnTo>
                  <a:lnTo>
                    <a:pt x="236" y="219"/>
                  </a:lnTo>
                  <a:lnTo>
                    <a:pt x="190" y="211"/>
                  </a:lnTo>
                  <a:lnTo>
                    <a:pt x="149" y="203"/>
                  </a:lnTo>
                  <a:lnTo>
                    <a:pt x="111" y="193"/>
                  </a:lnTo>
                  <a:lnTo>
                    <a:pt x="78" y="183"/>
                  </a:lnTo>
                  <a:lnTo>
                    <a:pt x="51" y="172"/>
                  </a:lnTo>
                  <a:lnTo>
                    <a:pt x="39" y="166"/>
                  </a:lnTo>
                  <a:lnTo>
                    <a:pt x="30" y="160"/>
                  </a:lnTo>
                  <a:lnTo>
                    <a:pt x="20" y="154"/>
                  </a:lnTo>
                  <a:lnTo>
                    <a:pt x="13" y="148"/>
                  </a:lnTo>
                  <a:lnTo>
                    <a:pt x="7" y="143"/>
                  </a:lnTo>
                  <a:lnTo>
                    <a:pt x="4" y="137"/>
                  </a:lnTo>
                  <a:lnTo>
                    <a:pt x="2" y="130"/>
                  </a:lnTo>
                  <a:lnTo>
                    <a:pt x="0" y="124"/>
                  </a:lnTo>
                  <a:lnTo>
                    <a:pt x="2" y="117"/>
                  </a:lnTo>
                  <a:lnTo>
                    <a:pt x="4" y="111"/>
                  </a:lnTo>
                  <a:lnTo>
                    <a:pt x="7" y="105"/>
                  </a:lnTo>
                  <a:lnTo>
                    <a:pt x="13" y="99"/>
                  </a:lnTo>
                  <a:lnTo>
                    <a:pt x="20" y="93"/>
                  </a:lnTo>
                  <a:lnTo>
                    <a:pt x="30" y="87"/>
                  </a:lnTo>
                  <a:lnTo>
                    <a:pt x="39" y="81"/>
                  </a:lnTo>
                  <a:lnTo>
                    <a:pt x="51" y="75"/>
                  </a:lnTo>
                  <a:lnTo>
                    <a:pt x="78" y="65"/>
                  </a:lnTo>
                  <a:lnTo>
                    <a:pt x="111" y="54"/>
                  </a:lnTo>
                  <a:lnTo>
                    <a:pt x="149" y="45"/>
                  </a:lnTo>
                  <a:lnTo>
                    <a:pt x="190" y="35"/>
                  </a:lnTo>
                  <a:lnTo>
                    <a:pt x="236" y="28"/>
                  </a:lnTo>
                  <a:lnTo>
                    <a:pt x="287" y="21"/>
                  </a:lnTo>
                  <a:lnTo>
                    <a:pt x="340" y="14"/>
                  </a:lnTo>
                  <a:lnTo>
                    <a:pt x="396" y="9"/>
                  </a:lnTo>
                  <a:lnTo>
                    <a:pt x="456" y="5"/>
                  </a:lnTo>
                  <a:lnTo>
                    <a:pt x="518" y="2"/>
                  </a:lnTo>
                  <a:lnTo>
                    <a:pt x="583" y="0"/>
                  </a:lnTo>
                  <a:lnTo>
                    <a:pt x="649" y="0"/>
                  </a:lnTo>
                  <a:close/>
                </a:path>
              </a:pathLst>
            </a:custGeom>
            <a:solidFill>
              <a:srgbClr val="4B4B4D"/>
            </a:solidFill>
            <a:ln>
              <a:noFill/>
            </a:ln>
            <a:effectLst>
              <a:reflection blurRad="0" dir="0" dist="0" endA="0" endPos="10000" fadeDir="5400012" kx="0" rotWithShape="0" algn="bl" stA="25000" stPos="0" sy="-100000" ky="0"/>
            </a:effectLst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" name="Google Shape;54;p3"/>
          <p:cNvSpPr/>
          <p:nvPr/>
        </p:nvSpPr>
        <p:spPr>
          <a:xfrm>
            <a:off x="657667" y="2030368"/>
            <a:ext cx="899100" cy="324300"/>
          </a:xfrm>
          <a:prstGeom prst="roundRect">
            <a:avLst>
              <a:gd fmla="val 50000" name="adj"/>
            </a:avLst>
          </a:prstGeom>
          <a:solidFill>
            <a:srgbClr val="2D75B6"/>
          </a:solidFill>
          <a:ln>
            <a:noFill/>
          </a:ln>
        </p:spPr>
        <p:txBody>
          <a:bodyPr anchorCtr="0" anchor="ctr" bIns="36000" lIns="72000" spcFirstLastPara="1" rIns="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Planner</a:t>
            </a:r>
            <a:endParaRPr/>
          </a:p>
        </p:txBody>
      </p:sp>
      <p:sp>
        <p:nvSpPr>
          <p:cNvPr id="55" name="Google Shape;55;p3"/>
          <p:cNvSpPr/>
          <p:nvPr/>
        </p:nvSpPr>
        <p:spPr>
          <a:xfrm>
            <a:off x="657667" y="2422702"/>
            <a:ext cx="2079900" cy="324300"/>
          </a:xfrm>
          <a:prstGeom prst="roundRect">
            <a:avLst>
              <a:gd fmla="val 50000" name="adj"/>
            </a:avLst>
          </a:prstGeom>
          <a:solidFill>
            <a:srgbClr val="119D96"/>
          </a:solidFill>
          <a:ln>
            <a:noFill/>
          </a:ln>
        </p:spPr>
        <p:txBody>
          <a:bodyPr anchorCtr="0" anchor="ctr" bIns="36000" lIns="72000" spcFirstLastPara="1" rIns="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Monitoring &amp; Provenance</a:t>
            </a:r>
            <a:endParaRPr/>
          </a:p>
        </p:txBody>
      </p:sp>
      <p:sp>
        <p:nvSpPr>
          <p:cNvPr id="56" name="Google Shape;56;p3"/>
          <p:cNvSpPr/>
          <p:nvPr/>
        </p:nvSpPr>
        <p:spPr>
          <a:xfrm>
            <a:off x="662080" y="1494298"/>
            <a:ext cx="1035900" cy="5037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36000" spcFirstLastPara="1" rIns="3600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Pegasus</a:t>
            </a:r>
            <a:endParaRPr b="1" sz="1400">
              <a:solidFill>
                <a:srgbClr val="3F3F3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4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WMS</a:t>
            </a:r>
            <a:endParaRPr/>
          </a:p>
        </p:txBody>
      </p:sp>
      <p:cxnSp>
        <p:nvCxnSpPr>
          <p:cNvPr id="57" name="Google Shape;57;p3"/>
          <p:cNvCxnSpPr/>
          <p:nvPr/>
        </p:nvCxnSpPr>
        <p:spPr>
          <a:xfrm>
            <a:off x="650934" y="2866221"/>
            <a:ext cx="2364900" cy="0"/>
          </a:xfrm>
          <a:prstGeom prst="straightConnector1">
            <a:avLst/>
          </a:prstGeom>
          <a:noFill/>
          <a:ln cap="flat" cmpd="sng" w="9525">
            <a:solidFill>
              <a:srgbClr val="BFBFBF"/>
            </a:solidFill>
            <a:prstDash val="dash"/>
            <a:miter lim="800000"/>
            <a:headEnd len="sm" w="sm" type="none"/>
            <a:tailEnd len="sm" w="sm" type="none"/>
          </a:ln>
        </p:spPr>
      </p:cxnSp>
      <p:pic>
        <p:nvPicPr>
          <p:cNvPr id="58" name="Google Shape;58;p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62079" y="3777769"/>
            <a:ext cx="1260586" cy="37876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3"/>
          <p:cNvSpPr txBox="1"/>
          <p:nvPr/>
        </p:nvSpPr>
        <p:spPr>
          <a:xfrm>
            <a:off x="4066211" y="3743329"/>
            <a:ext cx="2406600" cy="6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119D96"/>
                </a:solidFill>
                <a:latin typeface="Roboto"/>
                <a:ea typeface="Roboto"/>
                <a:cs typeface="Roboto"/>
                <a:sym typeface="Roboto"/>
              </a:rPr>
              <a:t>                        &gt; Cloud Resources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119D96"/>
                </a:solidFill>
                <a:latin typeface="Roboto"/>
                <a:ea typeface="Roboto"/>
                <a:cs typeface="Roboto"/>
                <a:sym typeface="Roboto"/>
              </a:rPr>
              <a:t>                &gt; Open Science Grid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119D96"/>
                </a:solidFill>
                <a:latin typeface="Roboto"/>
                <a:ea typeface="Roboto"/>
                <a:cs typeface="Roboto"/>
                <a:sym typeface="Roboto"/>
              </a:rPr>
              <a:t>        &gt; HPC Systems</a:t>
            </a:r>
            <a:endParaRPr/>
          </a:p>
          <a:p>
            <a:pPr indent="0" lvl="0" marL="0" marR="0" rtl="0" algn="l">
              <a:spcBef>
                <a:spcPts val="200"/>
              </a:spcBef>
              <a:spcAft>
                <a:spcPts val="0"/>
              </a:spcAft>
              <a:buNone/>
            </a:pPr>
            <a:r>
              <a:rPr i="1" lang="en-US" sz="800">
                <a:solidFill>
                  <a:srgbClr val="119D96"/>
                </a:solidFill>
                <a:latin typeface="Roboto"/>
                <a:ea typeface="Roboto"/>
                <a:cs typeface="Roboto"/>
                <a:sym typeface="Roboto"/>
              </a:rPr>
              <a:t>&gt; HTCondor Pools</a:t>
            </a:r>
            <a:endParaRPr/>
          </a:p>
        </p:txBody>
      </p:sp>
      <p:sp>
        <p:nvSpPr>
          <p:cNvPr id="60" name="Google Shape;60;p3"/>
          <p:cNvSpPr/>
          <p:nvPr/>
        </p:nvSpPr>
        <p:spPr>
          <a:xfrm>
            <a:off x="657667" y="2985403"/>
            <a:ext cx="899100" cy="324300"/>
          </a:xfrm>
          <a:prstGeom prst="roundRect">
            <a:avLst>
              <a:gd fmla="val 50000" name="adj"/>
            </a:avLst>
          </a:prstGeom>
          <a:solidFill>
            <a:srgbClr val="BA083A"/>
          </a:solidFill>
          <a:ln>
            <a:noFill/>
          </a:ln>
        </p:spPr>
        <p:txBody>
          <a:bodyPr anchorCtr="0" anchor="ctr" bIns="36000" lIns="72000" spcFirstLastPara="1" rIns="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Engine</a:t>
            </a:r>
            <a:endParaRPr/>
          </a:p>
        </p:txBody>
      </p:sp>
      <p:sp>
        <p:nvSpPr>
          <p:cNvPr id="61" name="Google Shape;61;p3"/>
          <p:cNvSpPr/>
          <p:nvPr/>
        </p:nvSpPr>
        <p:spPr>
          <a:xfrm>
            <a:off x="657668" y="3383491"/>
            <a:ext cx="1093500" cy="324300"/>
          </a:xfrm>
          <a:prstGeom prst="roundRect">
            <a:avLst>
              <a:gd fmla="val 50000" name="adj"/>
            </a:avLst>
          </a:prstGeom>
          <a:solidFill>
            <a:srgbClr val="BA083A"/>
          </a:solidFill>
          <a:ln>
            <a:noFill/>
          </a:ln>
        </p:spPr>
        <p:txBody>
          <a:bodyPr anchorCtr="0" anchor="ctr" bIns="36000" lIns="72000" spcFirstLastPara="1" rIns="0" wrap="square" tIns="36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Scheduler</a:t>
            </a:r>
            <a:endParaRPr/>
          </a:p>
        </p:txBody>
      </p:sp>
      <p:sp>
        <p:nvSpPr>
          <p:cNvPr id="62" name="Google Shape;62;p3"/>
          <p:cNvSpPr/>
          <p:nvPr/>
        </p:nvSpPr>
        <p:spPr>
          <a:xfrm>
            <a:off x="476766" y="4641256"/>
            <a:ext cx="27132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Submit Node</a:t>
            </a:r>
            <a:endParaRPr/>
          </a:p>
        </p:txBody>
      </p:sp>
      <p:sp>
        <p:nvSpPr>
          <p:cNvPr id="63" name="Google Shape;63;p3"/>
          <p:cNvSpPr/>
          <p:nvPr/>
        </p:nvSpPr>
        <p:spPr>
          <a:xfrm>
            <a:off x="3661316" y="4641256"/>
            <a:ext cx="1835700" cy="2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36000" lIns="72000" spcFirstLastPara="1" rIns="72000" wrap="square" tIns="360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00">
                <a:solidFill>
                  <a:srgbClr val="3F3F3F"/>
                </a:solidFill>
                <a:latin typeface="Roboto"/>
                <a:ea typeface="Roboto"/>
                <a:cs typeface="Roboto"/>
                <a:sym typeface="Roboto"/>
              </a:rPr>
              <a:t>Compute Resources</a:t>
            </a:r>
            <a:endParaRPr/>
          </a:p>
        </p:txBody>
      </p:sp>
      <p:sp>
        <p:nvSpPr>
          <p:cNvPr id="64" name="Google Shape;64;p3"/>
          <p:cNvSpPr/>
          <p:nvPr/>
        </p:nvSpPr>
        <p:spPr>
          <a:xfrm rot="5400000">
            <a:off x="1784809" y="3194400"/>
            <a:ext cx="97200" cy="2713200"/>
          </a:xfrm>
          <a:prstGeom prst="rightBrace">
            <a:avLst>
              <a:gd fmla="val 85245" name="adj1"/>
              <a:gd fmla="val 50000" name="adj2"/>
            </a:avLst>
          </a:prstGeom>
          <a:noFill/>
          <a:ln cap="rnd" cmpd="sng" w="12700">
            <a:solidFill>
              <a:schemeClr val="accent1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p3"/>
          <p:cNvSpPr/>
          <p:nvPr/>
        </p:nvSpPr>
        <p:spPr>
          <a:xfrm rot="5400000">
            <a:off x="4530505" y="3250803"/>
            <a:ext cx="97200" cy="2600400"/>
          </a:xfrm>
          <a:prstGeom prst="rightBrace">
            <a:avLst>
              <a:gd fmla="val 85245" name="adj1"/>
              <a:gd fmla="val 50000" name="adj2"/>
            </a:avLst>
          </a:prstGeom>
          <a:noFill/>
          <a:ln cap="rnd" cmpd="sng" w="12700">
            <a:solidFill>
              <a:srgbClr val="119D96"/>
            </a:solidFill>
            <a:prstDash val="solid"/>
            <a:bevel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3"/>
          <p:cNvSpPr/>
          <p:nvPr/>
        </p:nvSpPr>
        <p:spPr>
          <a:xfrm>
            <a:off x="2722669" y="3976852"/>
            <a:ext cx="883444" cy="290512"/>
          </a:xfrm>
          <a:custGeom>
            <a:rect b="b" l="l" r="r" t="t"/>
            <a:pathLst>
              <a:path extrusionOk="0" h="290512" w="883444">
                <a:moveTo>
                  <a:pt x="883444" y="45244"/>
                </a:moveTo>
                <a:lnTo>
                  <a:pt x="471487" y="290512"/>
                </a:lnTo>
                <a:lnTo>
                  <a:pt x="0" y="0"/>
                </a:lnTo>
              </a:path>
            </a:pathLst>
          </a:custGeom>
          <a:noFill/>
          <a:ln cap="flat" cmpd="sng" w="9525">
            <a:solidFill>
              <a:srgbClr val="BA083A"/>
            </a:solidFill>
            <a:prstDash val="dash"/>
            <a:miter lim="800000"/>
            <a:headEnd len="sm" w="sm" type="oval"/>
            <a:tailEnd len="sm" w="sm" type="oval"/>
          </a:ln>
          <a:effectLst>
            <a:outerShdw blurRad="25400" rotWithShape="0" algn="t" dir="5400000" dist="635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67" name="Google Shape;67;p3"/>
          <p:cNvGrpSpPr/>
          <p:nvPr/>
        </p:nvGrpSpPr>
        <p:grpSpPr>
          <a:xfrm>
            <a:off x="2207400" y="2955258"/>
            <a:ext cx="803207" cy="1209669"/>
            <a:chOff x="4575915" y="1374775"/>
            <a:chExt cx="1396397" cy="2103042"/>
          </a:xfrm>
        </p:grpSpPr>
        <p:sp>
          <p:nvSpPr>
            <p:cNvPr id="68" name="Google Shape;68;p3"/>
            <p:cNvSpPr/>
            <p:nvPr/>
          </p:nvSpPr>
          <p:spPr>
            <a:xfrm flipH="1">
              <a:off x="4577433" y="2004659"/>
              <a:ext cx="493776" cy="1471390"/>
            </a:xfrm>
            <a:custGeom>
              <a:rect b="b" l="l" r="r" t="t"/>
              <a:pathLst>
                <a:path extrusionOk="0" h="2432050" w="812800">
                  <a:moveTo>
                    <a:pt x="0" y="463550"/>
                  </a:moveTo>
                  <a:lnTo>
                    <a:pt x="796925" y="0"/>
                  </a:lnTo>
                  <a:lnTo>
                    <a:pt x="812800" y="1974850"/>
                  </a:lnTo>
                  <a:lnTo>
                    <a:pt x="9525" y="2432050"/>
                  </a:lnTo>
                  <a:cubicBezTo>
                    <a:pt x="8467" y="1774825"/>
                    <a:pt x="7408" y="1117600"/>
                    <a:pt x="0" y="463550"/>
                  </a:cubicBez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9" name="Google Shape;69;p3"/>
            <p:cNvSpPr/>
            <p:nvPr/>
          </p:nvSpPr>
          <p:spPr>
            <a:xfrm flipH="1">
              <a:off x="5226252" y="1439578"/>
              <a:ext cx="302754" cy="240411"/>
            </a:xfrm>
            <a:custGeom>
              <a:rect b="b" l="l" r="r" t="t"/>
              <a:pathLst>
                <a:path extrusionOk="0" h="399022" w="498360">
                  <a:moveTo>
                    <a:pt x="233014" y="0"/>
                  </a:moveTo>
                  <a:lnTo>
                    <a:pt x="498360" y="399022"/>
                  </a:lnTo>
                  <a:lnTo>
                    <a:pt x="0" y="167054"/>
                  </a:lnTo>
                  <a:lnTo>
                    <a:pt x="233014" y="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0" name="Google Shape;70;p3"/>
            <p:cNvSpPr/>
            <p:nvPr/>
          </p:nvSpPr>
          <p:spPr>
            <a:xfrm flipH="1">
              <a:off x="4582900" y="1497373"/>
              <a:ext cx="1359813" cy="793321"/>
            </a:xfrm>
            <a:custGeom>
              <a:rect b="b" l="l" r="r" t="t"/>
              <a:pathLst>
                <a:path extrusionOk="0" h="1311275" w="2238375">
                  <a:moveTo>
                    <a:pt x="777875" y="0"/>
                  </a:moveTo>
                  <a:lnTo>
                    <a:pt x="2238375" y="850900"/>
                  </a:lnTo>
                  <a:lnTo>
                    <a:pt x="1450975" y="1311275"/>
                  </a:lnTo>
                  <a:lnTo>
                    <a:pt x="0" y="473075"/>
                  </a:lnTo>
                  <a:lnTo>
                    <a:pt x="441325" y="47625"/>
                  </a:lnTo>
                  <a:cubicBezTo>
                    <a:pt x="444755" y="44363"/>
                    <a:pt x="454025" y="41275"/>
                    <a:pt x="454025" y="41275"/>
                  </a:cubicBezTo>
                  <a:lnTo>
                    <a:pt x="777875" y="0"/>
                  </a:lnTo>
                  <a:close/>
                </a:path>
              </a:pathLst>
            </a:custGeom>
            <a:gradFill>
              <a:gsLst>
                <a:gs pos="0">
                  <a:srgbClr val="242424"/>
                </a:gs>
                <a:gs pos="50000">
                  <a:srgbClr val="343434"/>
                </a:gs>
                <a:gs pos="100000">
                  <a:srgbClr val="3F3F3F"/>
                </a:gs>
              </a:gsLst>
              <a:lin ang="13500032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71;p3"/>
            <p:cNvSpPr/>
            <p:nvPr/>
          </p:nvSpPr>
          <p:spPr>
            <a:xfrm flipH="1">
              <a:off x="4759882" y="1434030"/>
              <a:ext cx="1108898" cy="470614"/>
            </a:xfrm>
            <a:custGeom>
              <a:rect b="b" l="l" r="r" t="t"/>
              <a:pathLst>
                <a:path extrusionOk="0" h="777875" w="1832889">
                  <a:moveTo>
                    <a:pt x="193675" y="365125"/>
                  </a:moveTo>
                  <a:lnTo>
                    <a:pt x="0" y="476250"/>
                  </a:lnTo>
                  <a:lnTo>
                    <a:pt x="3175" y="542925"/>
                  </a:lnTo>
                  <a:lnTo>
                    <a:pt x="812800" y="47625"/>
                  </a:lnTo>
                  <a:lnTo>
                    <a:pt x="958850" y="295275"/>
                  </a:lnTo>
                  <a:lnTo>
                    <a:pt x="1793875" y="777875"/>
                  </a:lnTo>
                  <a:cubicBezTo>
                    <a:pt x="1832889" y="755117"/>
                    <a:pt x="1831975" y="770353"/>
                    <a:pt x="1831975" y="752475"/>
                  </a:cubicBezTo>
                  <a:lnTo>
                    <a:pt x="990600" y="266700"/>
                  </a:lnTo>
                  <a:lnTo>
                    <a:pt x="819150" y="0"/>
                  </a:lnTo>
                  <a:lnTo>
                    <a:pt x="193675" y="365125"/>
                  </a:lnTo>
                  <a:close/>
                </a:path>
              </a:pathLst>
            </a:custGeom>
            <a:gradFill>
              <a:gsLst>
                <a:gs pos="0">
                  <a:srgbClr val="0C0C0C"/>
                </a:gs>
                <a:gs pos="100000">
                  <a:srgbClr val="262626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" name="Google Shape;72;p3"/>
            <p:cNvSpPr/>
            <p:nvPr/>
          </p:nvSpPr>
          <p:spPr>
            <a:xfrm flipH="1">
              <a:off x="5368594" y="1374775"/>
              <a:ext cx="603718" cy="352973"/>
            </a:xfrm>
            <a:custGeom>
              <a:rect b="b" l="l" r="r" t="t"/>
              <a:pathLst>
                <a:path extrusionOk="0" h="581025" w="993775">
                  <a:moveTo>
                    <a:pt x="0" y="479425"/>
                  </a:moveTo>
                  <a:lnTo>
                    <a:pt x="174625" y="581025"/>
                  </a:lnTo>
                  <a:lnTo>
                    <a:pt x="993775" y="98425"/>
                  </a:lnTo>
                  <a:lnTo>
                    <a:pt x="822325" y="0"/>
                  </a:lnTo>
                  <a:lnTo>
                    <a:pt x="0" y="479425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" name="Google Shape;73;p3"/>
            <p:cNvSpPr/>
            <p:nvPr/>
          </p:nvSpPr>
          <p:spPr>
            <a:xfrm flipH="1">
              <a:off x="5057953" y="1656827"/>
              <a:ext cx="914257" cy="1820990"/>
            </a:xfrm>
            <a:custGeom>
              <a:rect b="b" l="l" r="r" t="t"/>
              <a:pathLst>
                <a:path extrusionOk="0" h="3009900" w="1504950">
                  <a:moveTo>
                    <a:pt x="1504950" y="3009900"/>
                  </a:moveTo>
                  <a:cubicBezTo>
                    <a:pt x="1502833" y="2292350"/>
                    <a:pt x="1500717" y="1574800"/>
                    <a:pt x="1498600" y="857250"/>
                  </a:cubicBezTo>
                  <a:lnTo>
                    <a:pt x="1339850" y="768350"/>
                  </a:lnTo>
                  <a:lnTo>
                    <a:pt x="1174750" y="844550"/>
                  </a:lnTo>
                  <a:lnTo>
                    <a:pt x="342900" y="368300"/>
                  </a:lnTo>
                  <a:lnTo>
                    <a:pt x="307975" y="320675"/>
                  </a:lnTo>
                  <a:lnTo>
                    <a:pt x="238125" y="222250"/>
                  </a:lnTo>
                  <a:cubicBezTo>
                    <a:pt x="235479" y="219604"/>
                    <a:pt x="199496" y="166158"/>
                    <a:pt x="165100" y="98425"/>
                  </a:cubicBezTo>
                  <a:cubicBezTo>
                    <a:pt x="133879" y="71967"/>
                    <a:pt x="100012" y="58738"/>
                    <a:pt x="0" y="0"/>
                  </a:cubicBezTo>
                  <a:lnTo>
                    <a:pt x="25400" y="2203450"/>
                  </a:lnTo>
                  <a:lnTo>
                    <a:pt x="139700" y="2279650"/>
                  </a:lnTo>
                  <a:lnTo>
                    <a:pt x="336550" y="2197100"/>
                  </a:lnTo>
                  <a:lnTo>
                    <a:pt x="1130300" y="2635250"/>
                  </a:lnTo>
                  <a:lnTo>
                    <a:pt x="1308100" y="2895600"/>
                  </a:lnTo>
                  <a:lnTo>
                    <a:pt x="1504950" y="300990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4" name="Google Shape;74;p3"/>
            <p:cNvSpPr/>
            <p:nvPr/>
          </p:nvSpPr>
          <p:spPr>
            <a:xfrm flipH="1">
              <a:off x="4583827" y="1902038"/>
              <a:ext cx="96441" cy="109490"/>
            </a:xfrm>
            <a:custGeom>
              <a:rect b="b" l="l" r="r" t="t"/>
              <a:pathLst>
                <a:path extrusionOk="0" h="180975" w="158750">
                  <a:moveTo>
                    <a:pt x="0" y="95250"/>
                  </a:moveTo>
                  <a:lnTo>
                    <a:pt x="146050" y="180975"/>
                  </a:lnTo>
                  <a:lnTo>
                    <a:pt x="158750" y="0"/>
                  </a:lnTo>
                  <a:lnTo>
                    <a:pt x="0" y="95250"/>
                  </a:lnTo>
                  <a:close/>
                </a:path>
              </a:pathLst>
            </a:custGeom>
            <a:gradFill>
              <a:gsLst>
                <a:gs pos="0">
                  <a:srgbClr val="0C0C0C"/>
                </a:gs>
                <a:gs pos="100000">
                  <a:srgbClr val="262626"/>
                </a:gs>
              </a:gsLst>
              <a:lin ang="10800025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" name="Google Shape;75;p3"/>
            <p:cNvSpPr/>
            <p:nvPr/>
          </p:nvSpPr>
          <p:spPr>
            <a:xfrm flipH="1">
              <a:off x="4633119" y="2120285"/>
              <a:ext cx="380333" cy="299656"/>
            </a:xfrm>
            <a:custGeom>
              <a:rect b="b" l="l" r="r" t="t"/>
              <a:pathLst>
                <a:path extrusionOk="0" h="495300" w="628650">
                  <a:moveTo>
                    <a:pt x="0" y="358775"/>
                  </a:moveTo>
                  <a:cubicBezTo>
                    <a:pt x="1058" y="404283"/>
                    <a:pt x="2117" y="449792"/>
                    <a:pt x="3175" y="495300"/>
                  </a:cubicBezTo>
                  <a:lnTo>
                    <a:pt x="628650" y="136525"/>
                  </a:lnTo>
                  <a:cubicBezTo>
                    <a:pt x="627592" y="91017"/>
                    <a:pt x="626533" y="45508"/>
                    <a:pt x="625475" y="0"/>
                  </a:cubicBezTo>
                  <a:lnTo>
                    <a:pt x="0" y="358775"/>
                  </a:lnTo>
                  <a:close/>
                </a:path>
              </a:pathLst>
            </a:custGeom>
            <a:gradFill>
              <a:gsLst>
                <a:gs pos="0">
                  <a:srgbClr val="242424"/>
                </a:gs>
                <a:gs pos="50000">
                  <a:srgbClr val="343434"/>
                </a:gs>
                <a:gs pos="100000">
                  <a:srgbClr val="3F3F3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Google Shape;76;p3"/>
            <p:cNvSpPr/>
            <p:nvPr/>
          </p:nvSpPr>
          <p:spPr>
            <a:xfrm flipH="1">
              <a:off x="4575915" y="1842833"/>
              <a:ext cx="590217" cy="343329"/>
            </a:xfrm>
            <a:custGeom>
              <a:rect b="b" l="l" r="r" t="t"/>
              <a:pathLst>
                <a:path extrusionOk="0" h="565150" w="971550">
                  <a:moveTo>
                    <a:pt x="0" y="463550"/>
                  </a:moveTo>
                  <a:lnTo>
                    <a:pt x="800100" y="0"/>
                  </a:lnTo>
                  <a:lnTo>
                    <a:pt x="971550" y="101600"/>
                  </a:lnTo>
                  <a:lnTo>
                    <a:pt x="171450" y="565150"/>
                  </a:lnTo>
                  <a:lnTo>
                    <a:pt x="0" y="46355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" name="Google Shape;77;p3"/>
            <p:cNvSpPr/>
            <p:nvPr/>
          </p:nvSpPr>
          <p:spPr>
            <a:xfrm flipH="1">
              <a:off x="4633119" y="2232025"/>
              <a:ext cx="380333" cy="299656"/>
            </a:xfrm>
            <a:custGeom>
              <a:rect b="b" l="l" r="r" t="t"/>
              <a:pathLst>
                <a:path extrusionOk="0" h="495300" w="628650">
                  <a:moveTo>
                    <a:pt x="0" y="358775"/>
                  </a:moveTo>
                  <a:cubicBezTo>
                    <a:pt x="1058" y="404283"/>
                    <a:pt x="2117" y="449792"/>
                    <a:pt x="3175" y="495300"/>
                  </a:cubicBezTo>
                  <a:lnTo>
                    <a:pt x="628650" y="136525"/>
                  </a:lnTo>
                  <a:cubicBezTo>
                    <a:pt x="627592" y="91017"/>
                    <a:pt x="626533" y="45508"/>
                    <a:pt x="625475" y="0"/>
                  </a:cubicBezTo>
                  <a:lnTo>
                    <a:pt x="0" y="358775"/>
                  </a:lnTo>
                  <a:close/>
                </a:path>
              </a:pathLst>
            </a:custGeom>
            <a:gradFill>
              <a:gsLst>
                <a:gs pos="0">
                  <a:srgbClr val="242424"/>
                </a:gs>
                <a:gs pos="50000">
                  <a:srgbClr val="343434"/>
                </a:gs>
                <a:gs pos="100000">
                  <a:srgbClr val="3F3F3F"/>
                </a:gs>
              </a:gsLst>
              <a:lin ang="18900044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" name="Google Shape;78;p3"/>
            <p:cNvSpPr/>
            <p:nvPr/>
          </p:nvSpPr>
          <p:spPr>
            <a:xfrm flipH="1">
              <a:off x="4942729" y="2511425"/>
              <a:ext cx="70723" cy="55721"/>
            </a:xfrm>
            <a:custGeom>
              <a:rect b="b" l="l" r="r" t="t"/>
              <a:pathLst>
                <a:path extrusionOk="0" h="495300" w="628650">
                  <a:moveTo>
                    <a:pt x="0" y="358775"/>
                  </a:moveTo>
                  <a:cubicBezTo>
                    <a:pt x="1058" y="404283"/>
                    <a:pt x="2117" y="449792"/>
                    <a:pt x="3175" y="495300"/>
                  </a:cubicBezTo>
                  <a:lnTo>
                    <a:pt x="628650" y="136525"/>
                  </a:lnTo>
                  <a:cubicBezTo>
                    <a:pt x="627592" y="91017"/>
                    <a:pt x="626533" y="45508"/>
                    <a:pt x="625475" y="0"/>
                  </a:cubicBezTo>
                  <a:lnTo>
                    <a:pt x="0" y="3587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Google Shape;79;p3"/>
            <p:cNvSpPr/>
            <p:nvPr/>
          </p:nvSpPr>
          <p:spPr>
            <a:xfrm flipH="1">
              <a:off x="4942729" y="2557466"/>
              <a:ext cx="70723" cy="55721"/>
            </a:xfrm>
            <a:custGeom>
              <a:rect b="b" l="l" r="r" t="t"/>
              <a:pathLst>
                <a:path extrusionOk="0" h="495300" w="628650">
                  <a:moveTo>
                    <a:pt x="0" y="358775"/>
                  </a:moveTo>
                  <a:cubicBezTo>
                    <a:pt x="1058" y="404283"/>
                    <a:pt x="2117" y="449792"/>
                    <a:pt x="3175" y="495300"/>
                  </a:cubicBezTo>
                  <a:lnTo>
                    <a:pt x="628650" y="136525"/>
                  </a:lnTo>
                  <a:cubicBezTo>
                    <a:pt x="627592" y="91017"/>
                    <a:pt x="626533" y="45508"/>
                    <a:pt x="625475" y="0"/>
                  </a:cubicBezTo>
                  <a:lnTo>
                    <a:pt x="0" y="358775"/>
                  </a:lnTo>
                  <a:close/>
                </a:path>
              </a:pathLst>
            </a:custGeom>
            <a:solidFill>
              <a:srgbClr val="0070C0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" name="Google Shape;80;p3"/>
          <p:cNvGrpSpPr/>
          <p:nvPr/>
        </p:nvGrpSpPr>
        <p:grpSpPr>
          <a:xfrm>
            <a:off x="2291662" y="3390619"/>
            <a:ext cx="758268" cy="622652"/>
            <a:chOff x="2282137" y="3704944"/>
            <a:chExt cx="758268" cy="622652"/>
          </a:xfrm>
        </p:grpSpPr>
        <p:sp>
          <p:nvSpPr>
            <p:cNvPr id="81" name="Google Shape;81;p3"/>
            <p:cNvSpPr/>
            <p:nvPr/>
          </p:nvSpPr>
          <p:spPr>
            <a:xfrm>
              <a:off x="2449405" y="3704944"/>
              <a:ext cx="591000" cy="44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36000" lIns="72000" spcFirstLastPara="1" rIns="72000" wrap="square" tIns="360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CCCC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Job</a:t>
              </a:r>
              <a:endParaRPr b="1" sz="1200">
                <a:solidFill>
                  <a:srgbClr val="FFCCCC"/>
                </a:solidFill>
                <a:latin typeface="Roboto Black"/>
                <a:ea typeface="Roboto Black"/>
                <a:cs typeface="Roboto Black"/>
                <a:sym typeface="Roboto Black"/>
              </a:endParaRPr>
            </a:p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rgbClr val="FFCCCC"/>
                  </a:solidFill>
                  <a:latin typeface="Roboto Black"/>
                  <a:ea typeface="Roboto Black"/>
                  <a:cs typeface="Roboto Black"/>
                  <a:sym typeface="Roboto Black"/>
                </a:rPr>
                <a:t>Queue</a:t>
              </a:r>
              <a:endParaRPr/>
            </a:p>
          </p:txBody>
        </p:sp>
        <p:sp>
          <p:nvSpPr>
            <p:cNvPr id="82" name="Google Shape;82;p3"/>
            <p:cNvSpPr/>
            <p:nvPr/>
          </p:nvSpPr>
          <p:spPr>
            <a:xfrm>
              <a:off x="2282137" y="3929886"/>
              <a:ext cx="993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FFCCCC"/>
                  </a:solidFill>
                  <a:latin typeface="Roboto"/>
                  <a:ea typeface="Roboto"/>
                  <a:cs typeface="Roboto"/>
                  <a:sym typeface="Roboto"/>
                </a:rPr>
                <a:t>jN</a:t>
              </a:r>
              <a:endParaRPr b="1" sz="800">
                <a:solidFill>
                  <a:srgbClr val="FFCC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3" name="Google Shape;83;p3"/>
            <p:cNvSpPr/>
            <p:nvPr/>
          </p:nvSpPr>
          <p:spPr>
            <a:xfrm>
              <a:off x="2288550" y="4067241"/>
              <a:ext cx="867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FFCCCC"/>
                  </a:solidFill>
                  <a:latin typeface="Roboto"/>
                  <a:ea typeface="Roboto"/>
                  <a:cs typeface="Roboto"/>
                  <a:sym typeface="Roboto"/>
                </a:rPr>
                <a:t>j2</a:t>
              </a:r>
              <a:endParaRPr b="1" sz="800">
                <a:solidFill>
                  <a:srgbClr val="FFCC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4" name="Google Shape;84;p3"/>
            <p:cNvSpPr/>
            <p:nvPr/>
          </p:nvSpPr>
          <p:spPr>
            <a:xfrm>
              <a:off x="2288550" y="4204596"/>
              <a:ext cx="86700" cy="123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800">
                  <a:solidFill>
                    <a:srgbClr val="FFCCCC"/>
                  </a:solidFill>
                  <a:latin typeface="Roboto"/>
                  <a:ea typeface="Roboto"/>
                  <a:cs typeface="Roboto"/>
                  <a:sym typeface="Roboto"/>
                </a:rPr>
                <a:t>j1</a:t>
              </a:r>
              <a:endParaRPr b="1" sz="800">
                <a:solidFill>
                  <a:srgbClr val="FFCCCC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85" name="Google Shape;85;p3"/>
          <p:cNvGrpSpPr/>
          <p:nvPr/>
        </p:nvGrpSpPr>
        <p:grpSpPr>
          <a:xfrm>
            <a:off x="3405447" y="2603113"/>
            <a:ext cx="1355349" cy="1581425"/>
            <a:chOff x="2590800" y="1219200"/>
            <a:chExt cx="1839758" cy="2146634"/>
          </a:xfrm>
        </p:grpSpPr>
        <p:sp>
          <p:nvSpPr>
            <p:cNvPr id="86" name="Google Shape;86;p3"/>
            <p:cNvSpPr/>
            <p:nvPr/>
          </p:nvSpPr>
          <p:spPr>
            <a:xfrm>
              <a:off x="2590801" y="1692006"/>
              <a:ext cx="1839757" cy="1084500"/>
            </a:xfrm>
            <a:custGeom>
              <a:rect b="b" l="l" r="r" t="t"/>
              <a:pathLst>
                <a:path extrusionOk="0" h="10000" w="10941">
                  <a:moveTo>
                    <a:pt x="0" y="6495"/>
                  </a:moveTo>
                  <a:lnTo>
                    <a:pt x="7093" y="0"/>
                  </a:lnTo>
                  <a:lnTo>
                    <a:pt x="10941" y="3707"/>
                  </a:lnTo>
                  <a:lnTo>
                    <a:pt x="3815" y="10000"/>
                  </a:lnTo>
                  <a:lnTo>
                    <a:pt x="0" y="6495"/>
                  </a:lnTo>
                  <a:close/>
                </a:path>
              </a:pathLst>
            </a:custGeom>
            <a:gradFill>
              <a:gsLst>
                <a:gs pos="0">
                  <a:srgbClr val="3F3F3F"/>
                </a:gs>
                <a:gs pos="30000">
                  <a:srgbClr val="3F3F3F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3"/>
            <p:cNvSpPr/>
            <p:nvPr/>
          </p:nvSpPr>
          <p:spPr>
            <a:xfrm>
              <a:off x="3235921" y="2086053"/>
              <a:ext cx="1192604" cy="1279780"/>
            </a:xfrm>
            <a:custGeom>
              <a:rect b="b" l="l" r="r" t="t"/>
              <a:pathLst>
                <a:path extrusionOk="0" h="734" w="684">
                  <a:moveTo>
                    <a:pt x="684" y="330"/>
                  </a:moveTo>
                  <a:lnTo>
                    <a:pt x="0" y="734"/>
                  </a:lnTo>
                  <a:lnTo>
                    <a:pt x="0" y="392"/>
                  </a:lnTo>
                  <a:lnTo>
                    <a:pt x="684" y="0"/>
                  </a:lnTo>
                  <a:lnTo>
                    <a:pt x="684" y="33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3"/>
            <p:cNvSpPr/>
            <p:nvPr/>
          </p:nvSpPr>
          <p:spPr>
            <a:xfrm>
              <a:off x="2590800" y="2396408"/>
              <a:ext cx="645121" cy="969426"/>
            </a:xfrm>
            <a:custGeom>
              <a:rect b="b" l="l" r="r" t="t"/>
              <a:pathLst>
                <a:path extrusionOk="0" h="556" w="370">
                  <a:moveTo>
                    <a:pt x="0" y="0"/>
                  </a:moveTo>
                  <a:lnTo>
                    <a:pt x="368" y="218"/>
                  </a:lnTo>
                  <a:lnTo>
                    <a:pt x="370" y="556"/>
                  </a:lnTo>
                  <a:lnTo>
                    <a:pt x="2" y="33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830">
                  <a:srgbClr val="BFBFBF"/>
                </a:gs>
                <a:gs pos="37000">
                  <a:srgbClr val="E2E2E2"/>
                </a:gs>
                <a:gs pos="60000">
                  <a:srgbClr val="F2F2F2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3"/>
            <p:cNvSpPr/>
            <p:nvPr/>
          </p:nvSpPr>
          <p:spPr>
            <a:xfrm>
              <a:off x="2590800" y="2344101"/>
              <a:ext cx="728813" cy="428918"/>
            </a:xfrm>
            <a:custGeom>
              <a:rect b="b" l="l" r="r" t="t"/>
              <a:pathLst>
                <a:path extrusionOk="0" h="246" w="418">
                  <a:moveTo>
                    <a:pt x="50" y="0"/>
                  </a:moveTo>
                  <a:lnTo>
                    <a:pt x="418" y="216"/>
                  </a:lnTo>
                  <a:lnTo>
                    <a:pt x="366" y="246"/>
                  </a:lnTo>
                  <a:lnTo>
                    <a:pt x="0" y="30"/>
                  </a:lnTo>
                  <a:lnTo>
                    <a:pt x="50" y="0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47000">
                  <a:srgbClr val="BFBFBF"/>
                </a:gs>
                <a:gs pos="57000">
                  <a:srgbClr val="D8D8D8"/>
                </a:gs>
                <a:gs pos="77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3"/>
            <p:cNvSpPr/>
            <p:nvPr/>
          </p:nvSpPr>
          <p:spPr>
            <a:xfrm>
              <a:off x="3228947" y="2720713"/>
              <a:ext cx="97640" cy="641634"/>
            </a:xfrm>
            <a:custGeom>
              <a:rect b="b" l="l" r="r" t="t"/>
              <a:pathLst>
                <a:path extrusionOk="0" h="368" w="56">
                  <a:moveTo>
                    <a:pt x="4" y="368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56" y="338"/>
                  </a:lnTo>
                  <a:lnTo>
                    <a:pt x="4" y="368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19000">
                  <a:srgbClr val="D8D8D8"/>
                </a:gs>
                <a:gs pos="67000">
                  <a:srgbClr val="F2F2F2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" name="Google Shape;91;p3"/>
            <p:cNvGrpSpPr/>
            <p:nvPr/>
          </p:nvGrpSpPr>
          <p:grpSpPr>
            <a:xfrm>
              <a:off x="2611587" y="2434689"/>
              <a:ext cx="261513" cy="282434"/>
              <a:chOff x="2858178" y="1605236"/>
              <a:chExt cx="484732" cy="523510"/>
            </a:xfrm>
          </p:grpSpPr>
          <p:sp>
            <p:nvSpPr>
              <p:cNvPr id="92" name="Google Shape;92;p3"/>
              <p:cNvSpPr/>
              <p:nvPr/>
            </p:nvSpPr>
            <p:spPr>
              <a:xfrm>
                <a:off x="3013292" y="1702183"/>
                <a:ext cx="64631" cy="155114"/>
              </a:xfrm>
              <a:custGeom>
                <a:rect b="b" l="l" r="r" t="t"/>
                <a:pathLst>
                  <a:path extrusionOk="0" h="4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0" y="4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3"/>
              <p:cNvSpPr/>
              <p:nvPr/>
            </p:nvSpPr>
            <p:spPr>
              <a:xfrm>
                <a:off x="3103776" y="1760350"/>
                <a:ext cx="239134" cy="368396"/>
              </a:xfrm>
              <a:custGeom>
                <a:rect b="b" l="l" r="r" t="t"/>
                <a:pathLst>
                  <a:path extrusionOk="0" h="114" w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70"/>
                    </a:lnTo>
                    <a:lnTo>
                      <a:pt x="74" y="114"/>
                    </a:lnTo>
                    <a:lnTo>
                      <a:pt x="74" y="44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"/>
              <p:cNvSpPr/>
              <p:nvPr/>
            </p:nvSpPr>
            <p:spPr>
              <a:xfrm>
                <a:off x="2942199" y="1656941"/>
                <a:ext cx="45242" cy="148651"/>
              </a:xfrm>
              <a:custGeom>
                <a:rect b="b" l="l" r="r" t="t"/>
                <a:pathLst>
                  <a:path extrusionOk="0" h="46" w="14">
                    <a:moveTo>
                      <a:pt x="14" y="1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1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"/>
              <p:cNvSpPr/>
              <p:nvPr/>
            </p:nvSpPr>
            <p:spPr>
              <a:xfrm>
                <a:off x="2858178" y="1605236"/>
                <a:ext cx="58168" cy="148651"/>
              </a:xfrm>
              <a:custGeom>
                <a:rect b="b" l="l" r="r" t="t"/>
                <a:pathLst>
                  <a:path extrusionOk="0" h="46" w="18">
                    <a:moveTo>
                      <a:pt x="2" y="38"/>
                    </a:moveTo>
                    <a:lnTo>
                      <a:pt x="18" y="4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38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"/>
              <p:cNvSpPr/>
              <p:nvPr/>
            </p:nvSpPr>
            <p:spPr>
              <a:xfrm>
                <a:off x="2858178" y="1753887"/>
                <a:ext cx="58168" cy="122799"/>
              </a:xfrm>
              <a:custGeom>
                <a:rect b="b" l="l" r="r" t="t"/>
                <a:pathLst>
                  <a:path extrusionOk="0" h="38" w="18">
                    <a:moveTo>
                      <a:pt x="18" y="1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8" y="38"/>
                    </a:lnTo>
                    <a:lnTo>
                      <a:pt x="1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3"/>
              <p:cNvSpPr/>
              <p:nvPr/>
            </p:nvSpPr>
            <p:spPr>
              <a:xfrm>
                <a:off x="3013292" y="1850833"/>
                <a:ext cx="64631" cy="122799"/>
              </a:xfrm>
              <a:custGeom>
                <a:rect b="b" l="l" r="r" t="t"/>
                <a:pathLst>
                  <a:path extrusionOk="0" h="3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0" y="3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3"/>
              <p:cNvSpPr/>
              <p:nvPr/>
            </p:nvSpPr>
            <p:spPr>
              <a:xfrm>
                <a:off x="2942199" y="1805592"/>
                <a:ext cx="45242" cy="116335"/>
              </a:xfrm>
              <a:custGeom>
                <a:rect b="b" l="l" r="r" t="t"/>
                <a:pathLst>
                  <a:path extrusionOk="0" h="36" w="14">
                    <a:moveTo>
                      <a:pt x="14" y="36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99" name="Google Shape;99;p3"/>
            <p:cNvSpPr/>
            <p:nvPr/>
          </p:nvSpPr>
          <p:spPr>
            <a:xfrm>
              <a:off x="3180127" y="2773020"/>
              <a:ext cx="31384" cy="80204"/>
            </a:xfrm>
            <a:custGeom>
              <a:rect b="b" l="l" r="r" t="t"/>
              <a:pathLst>
                <a:path extrusionOk="0" h="46" w="18">
                  <a:moveTo>
                    <a:pt x="2" y="38"/>
                  </a:moveTo>
                  <a:lnTo>
                    <a:pt x="18" y="46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40"/>
                  </a:lnTo>
                  <a:lnTo>
                    <a:pt x="2" y="38"/>
                  </a:lnTo>
                  <a:close/>
                </a:path>
              </a:pathLst>
            </a:custGeom>
            <a:gradFill>
              <a:gsLst>
                <a:gs pos="0">
                  <a:srgbClr val="006C2D"/>
                </a:gs>
                <a:gs pos="50000">
                  <a:srgbClr val="009E40"/>
                </a:gs>
                <a:gs pos="100000">
                  <a:srgbClr val="00BD4E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3"/>
            <p:cNvSpPr/>
            <p:nvPr/>
          </p:nvSpPr>
          <p:spPr>
            <a:xfrm>
              <a:off x="3180127" y="2853224"/>
              <a:ext cx="31384" cy="66256"/>
            </a:xfrm>
            <a:custGeom>
              <a:rect b="b" l="l" r="r" t="t"/>
              <a:pathLst>
                <a:path extrusionOk="0" h="38" w="18">
                  <a:moveTo>
                    <a:pt x="18" y="1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8" y="38"/>
                  </a:lnTo>
                  <a:lnTo>
                    <a:pt x="18" y="10"/>
                  </a:lnTo>
                  <a:close/>
                </a:path>
              </a:pathLst>
            </a:custGeom>
            <a:gradFill>
              <a:gsLst>
                <a:gs pos="0">
                  <a:srgbClr val="770000"/>
                </a:gs>
                <a:gs pos="50000">
                  <a:srgbClr val="AC0000"/>
                </a:gs>
                <a:gs pos="100000">
                  <a:srgbClr val="CE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2590800" y="1459029"/>
              <a:ext cx="1833535" cy="1084500"/>
            </a:xfrm>
            <a:custGeom>
              <a:rect b="b" l="l" r="r" t="t"/>
              <a:pathLst>
                <a:path extrusionOk="0" h="10000" w="10799">
                  <a:moveTo>
                    <a:pt x="0" y="6495"/>
                  </a:moveTo>
                  <a:lnTo>
                    <a:pt x="7025" y="0"/>
                  </a:lnTo>
                  <a:lnTo>
                    <a:pt x="10799" y="3682"/>
                  </a:lnTo>
                  <a:lnTo>
                    <a:pt x="3779" y="10000"/>
                  </a:lnTo>
                  <a:lnTo>
                    <a:pt x="0" y="6495"/>
                  </a:lnTo>
                  <a:close/>
                </a:path>
              </a:pathLst>
            </a:custGeom>
            <a:gradFill>
              <a:gsLst>
                <a:gs pos="0">
                  <a:srgbClr val="3F3F3F"/>
                </a:gs>
                <a:gs pos="30000">
                  <a:srgbClr val="3F3F3F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 cap="flat" cmpd="sng" w="9525">
              <a:solidFill>
                <a:srgbClr val="59595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3"/>
            <p:cNvSpPr/>
            <p:nvPr/>
          </p:nvSpPr>
          <p:spPr>
            <a:xfrm>
              <a:off x="3235921" y="1853076"/>
              <a:ext cx="1192604" cy="878761"/>
            </a:xfrm>
            <a:custGeom>
              <a:rect b="b" l="l" r="r" t="t"/>
              <a:pathLst>
                <a:path extrusionOk="0" h="504" w="684">
                  <a:moveTo>
                    <a:pt x="684" y="100"/>
                  </a:moveTo>
                  <a:lnTo>
                    <a:pt x="0" y="504"/>
                  </a:lnTo>
                  <a:lnTo>
                    <a:pt x="0" y="392"/>
                  </a:lnTo>
                  <a:lnTo>
                    <a:pt x="684" y="0"/>
                  </a:lnTo>
                  <a:lnTo>
                    <a:pt x="684" y="10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3"/>
            <p:cNvSpPr/>
            <p:nvPr/>
          </p:nvSpPr>
          <p:spPr>
            <a:xfrm>
              <a:off x="2590800" y="2163432"/>
              <a:ext cx="645121" cy="568404"/>
            </a:xfrm>
            <a:custGeom>
              <a:rect b="b" l="l" r="r" t="t"/>
              <a:pathLst>
                <a:path extrusionOk="0" h="326" w="370">
                  <a:moveTo>
                    <a:pt x="0" y="0"/>
                  </a:moveTo>
                  <a:lnTo>
                    <a:pt x="368" y="218"/>
                  </a:lnTo>
                  <a:lnTo>
                    <a:pt x="370" y="326"/>
                  </a:lnTo>
                  <a:lnTo>
                    <a:pt x="2" y="10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830">
                  <a:srgbClr val="BFBFBF"/>
                </a:gs>
                <a:gs pos="37000">
                  <a:srgbClr val="E2E2E2"/>
                </a:gs>
                <a:gs pos="60000">
                  <a:srgbClr val="F2F2F2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2590800" y="2111124"/>
              <a:ext cx="728813" cy="428918"/>
            </a:xfrm>
            <a:custGeom>
              <a:rect b="b" l="l" r="r" t="t"/>
              <a:pathLst>
                <a:path extrusionOk="0" h="246" w="418">
                  <a:moveTo>
                    <a:pt x="50" y="0"/>
                  </a:moveTo>
                  <a:lnTo>
                    <a:pt x="418" y="216"/>
                  </a:lnTo>
                  <a:lnTo>
                    <a:pt x="366" y="246"/>
                  </a:lnTo>
                  <a:lnTo>
                    <a:pt x="0" y="30"/>
                  </a:lnTo>
                  <a:lnTo>
                    <a:pt x="50" y="0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47000">
                  <a:srgbClr val="BFBFBF"/>
                </a:gs>
                <a:gs pos="57000">
                  <a:srgbClr val="D8D8D8"/>
                </a:gs>
                <a:gs pos="77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3"/>
            <p:cNvSpPr/>
            <p:nvPr/>
          </p:nvSpPr>
          <p:spPr>
            <a:xfrm>
              <a:off x="3228947" y="2487736"/>
              <a:ext cx="97640" cy="244100"/>
            </a:xfrm>
            <a:custGeom>
              <a:rect b="b" l="l" r="r" t="t"/>
              <a:pathLst>
                <a:path extrusionOk="0" h="140" w="56">
                  <a:moveTo>
                    <a:pt x="4" y="140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56" y="110"/>
                  </a:lnTo>
                  <a:lnTo>
                    <a:pt x="4" y="140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19000">
                  <a:srgbClr val="D8D8D8"/>
                </a:gs>
                <a:gs pos="67000">
                  <a:srgbClr val="F2F2F2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06" name="Google Shape;106;p3"/>
            <p:cNvGrpSpPr/>
            <p:nvPr/>
          </p:nvGrpSpPr>
          <p:grpSpPr>
            <a:xfrm>
              <a:off x="2611540" y="2201617"/>
              <a:ext cx="261513" cy="282433"/>
              <a:chOff x="3848778" y="3662637"/>
              <a:chExt cx="484732" cy="523509"/>
            </a:xfrm>
          </p:grpSpPr>
          <p:sp>
            <p:nvSpPr>
              <p:cNvPr id="107" name="Google Shape;107;p3"/>
              <p:cNvSpPr/>
              <p:nvPr/>
            </p:nvSpPr>
            <p:spPr>
              <a:xfrm>
                <a:off x="4003892" y="3759583"/>
                <a:ext cx="64631" cy="155114"/>
              </a:xfrm>
              <a:custGeom>
                <a:rect b="b" l="l" r="r" t="t"/>
                <a:pathLst>
                  <a:path extrusionOk="0" h="4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0" y="4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3"/>
              <p:cNvSpPr/>
              <p:nvPr/>
            </p:nvSpPr>
            <p:spPr>
              <a:xfrm>
                <a:off x="4094376" y="3817750"/>
                <a:ext cx="239134" cy="368396"/>
              </a:xfrm>
              <a:custGeom>
                <a:rect b="b" l="l" r="r" t="t"/>
                <a:pathLst>
                  <a:path extrusionOk="0" h="114" w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70"/>
                    </a:lnTo>
                    <a:lnTo>
                      <a:pt x="74" y="114"/>
                    </a:lnTo>
                    <a:lnTo>
                      <a:pt x="74" y="44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3"/>
              <p:cNvSpPr/>
              <p:nvPr/>
            </p:nvSpPr>
            <p:spPr>
              <a:xfrm>
                <a:off x="3932799" y="3714341"/>
                <a:ext cx="45242" cy="148651"/>
              </a:xfrm>
              <a:custGeom>
                <a:rect b="b" l="l" r="r" t="t"/>
                <a:pathLst>
                  <a:path extrusionOk="0" h="46" w="14">
                    <a:moveTo>
                      <a:pt x="14" y="1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1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3"/>
              <p:cNvSpPr/>
              <p:nvPr/>
            </p:nvSpPr>
            <p:spPr>
              <a:xfrm>
                <a:off x="3848778" y="3662637"/>
                <a:ext cx="58168" cy="148651"/>
              </a:xfrm>
              <a:custGeom>
                <a:rect b="b" l="l" r="r" t="t"/>
                <a:pathLst>
                  <a:path extrusionOk="0" h="46" w="18">
                    <a:moveTo>
                      <a:pt x="2" y="38"/>
                    </a:moveTo>
                    <a:lnTo>
                      <a:pt x="18" y="4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38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3"/>
              <p:cNvSpPr/>
              <p:nvPr/>
            </p:nvSpPr>
            <p:spPr>
              <a:xfrm>
                <a:off x="3848778" y="3811287"/>
                <a:ext cx="58168" cy="122799"/>
              </a:xfrm>
              <a:custGeom>
                <a:rect b="b" l="l" r="r" t="t"/>
                <a:pathLst>
                  <a:path extrusionOk="0" h="38" w="18">
                    <a:moveTo>
                      <a:pt x="18" y="1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8" y="38"/>
                    </a:lnTo>
                    <a:lnTo>
                      <a:pt x="1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3"/>
              <p:cNvSpPr/>
              <p:nvPr/>
            </p:nvSpPr>
            <p:spPr>
              <a:xfrm>
                <a:off x="4003892" y="3908234"/>
                <a:ext cx="64631" cy="122799"/>
              </a:xfrm>
              <a:custGeom>
                <a:rect b="b" l="l" r="r" t="t"/>
                <a:pathLst>
                  <a:path extrusionOk="0" h="3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0" y="3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3"/>
              <p:cNvSpPr/>
              <p:nvPr/>
            </p:nvSpPr>
            <p:spPr>
              <a:xfrm>
                <a:off x="3932799" y="3862992"/>
                <a:ext cx="45242" cy="116335"/>
              </a:xfrm>
              <a:custGeom>
                <a:rect b="b" l="l" r="r" t="t"/>
                <a:pathLst>
                  <a:path extrusionOk="0" h="36" w="14">
                    <a:moveTo>
                      <a:pt x="14" y="36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4" name="Google Shape;114;p3"/>
            <p:cNvSpPr/>
            <p:nvPr/>
          </p:nvSpPr>
          <p:spPr>
            <a:xfrm>
              <a:off x="3180127" y="2540043"/>
              <a:ext cx="31384" cy="80204"/>
            </a:xfrm>
            <a:custGeom>
              <a:rect b="b" l="l" r="r" t="t"/>
              <a:pathLst>
                <a:path extrusionOk="0" h="46" w="18">
                  <a:moveTo>
                    <a:pt x="2" y="38"/>
                  </a:moveTo>
                  <a:lnTo>
                    <a:pt x="18" y="46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40"/>
                  </a:lnTo>
                  <a:lnTo>
                    <a:pt x="2" y="38"/>
                  </a:lnTo>
                  <a:close/>
                </a:path>
              </a:pathLst>
            </a:custGeom>
            <a:gradFill>
              <a:gsLst>
                <a:gs pos="0">
                  <a:srgbClr val="006C2D"/>
                </a:gs>
                <a:gs pos="50000">
                  <a:srgbClr val="009E40"/>
                </a:gs>
                <a:gs pos="100000">
                  <a:srgbClr val="00BD4E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>
              <a:off x="3180127" y="2620247"/>
              <a:ext cx="31384" cy="66256"/>
            </a:xfrm>
            <a:custGeom>
              <a:rect b="b" l="l" r="r" t="t"/>
              <a:pathLst>
                <a:path extrusionOk="0" h="38" w="18">
                  <a:moveTo>
                    <a:pt x="18" y="1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8" y="38"/>
                  </a:lnTo>
                  <a:lnTo>
                    <a:pt x="18" y="10"/>
                  </a:lnTo>
                  <a:close/>
                </a:path>
              </a:pathLst>
            </a:custGeom>
            <a:gradFill>
              <a:gsLst>
                <a:gs pos="0">
                  <a:srgbClr val="770000"/>
                </a:gs>
                <a:gs pos="50000">
                  <a:srgbClr val="AC0000"/>
                </a:gs>
                <a:gs pos="100000">
                  <a:srgbClr val="CE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3"/>
            <p:cNvGrpSpPr/>
            <p:nvPr/>
          </p:nvGrpSpPr>
          <p:grpSpPr>
            <a:xfrm>
              <a:off x="2611587" y="2637540"/>
              <a:ext cx="261513" cy="282434"/>
              <a:chOff x="2858178" y="1605236"/>
              <a:chExt cx="484732" cy="523510"/>
            </a:xfrm>
          </p:grpSpPr>
          <p:sp>
            <p:nvSpPr>
              <p:cNvPr id="117" name="Google Shape;117;p3"/>
              <p:cNvSpPr/>
              <p:nvPr/>
            </p:nvSpPr>
            <p:spPr>
              <a:xfrm>
                <a:off x="3013292" y="1702183"/>
                <a:ext cx="64631" cy="155114"/>
              </a:xfrm>
              <a:custGeom>
                <a:rect b="b" l="l" r="r" t="t"/>
                <a:pathLst>
                  <a:path extrusionOk="0" h="4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0" y="4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3"/>
              <p:cNvSpPr/>
              <p:nvPr/>
            </p:nvSpPr>
            <p:spPr>
              <a:xfrm>
                <a:off x="3103776" y="1760350"/>
                <a:ext cx="239134" cy="368396"/>
              </a:xfrm>
              <a:custGeom>
                <a:rect b="b" l="l" r="r" t="t"/>
                <a:pathLst>
                  <a:path extrusionOk="0" h="114" w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70"/>
                    </a:lnTo>
                    <a:lnTo>
                      <a:pt x="74" y="114"/>
                    </a:lnTo>
                    <a:lnTo>
                      <a:pt x="74" y="44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3"/>
              <p:cNvSpPr/>
              <p:nvPr/>
            </p:nvSpPr>
            <p:spPr>
              <a:xfrm>
                <a:off x="2942199" y="1656941"/>
                <a:ext cx="45242" cy="148651"/>
              </a:xfrm>
              <a:custGeom>
                <a:rect b="b" l="l" r="r" t="t"/>
                <a:pathLst>
                  <a:path extrusionOk="0" h="46" w="14">
                    <a:moveTo>
                      <a:pt x="14" y="1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1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3"/>
              <p:cNvSpPr/>
              <p:nvPr/>
            </p:nvSpPr>
            <p:spPr>
              <a:xfrm>
                <a:off x="2858178" y="1605236"/>
                <a:ext cx="58168" cy="148651"/>
              </a:xfrm>
              <a:custGeom>
                <a:rect b="b" l="l" r="r" t="t"/>
                <a:pathLst>
                  <a:path extrusionOk="0" h="46" w="18">
                    <a:moveTo>
                      <a:pt x="2" y="38"/>
                    </a:moveTo>
                    <a:lnTo>
                      <a:pt x="18" y="4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38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21;p3"/>
              <p:cNvSpPr/>
              <p:nvPr/>
            </p:nvSpPr>
            <p:spPr>
              <a:xfrm>
                <a:off x="2858178" y="1753887"/>
                <a:ext cx="58168" cy="122799"/>
              </a:xfrm>
              <a:custGeom>
                <a:rect b="b" l="l" r="r" t="t"/>
                <a:pathLst>
                  <a:path extrusionOk="0" h="38" w="18">
                    <a:moveTo>
                      <a:pt x="18" y="1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8" y="38"/>
                    </a:lnTo>
                    <a:lnTo>
                      <a:pt x="1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22;p3"/>
              <p:cNvSpPr/>
              <p:nvPr/>
            </p:nvSpPr>
            <p:spPr>
              <a:xfrm>
                <a:off x="3013292" y="1850833"/>
                <a:ext cx="64631" cy="122799"/>
              </a:xfrm>
              <a:custGeom>
                <a:rect b="b" l="l" r="r" t="t"/>
                <a:pathLst>
                  <a:path extrusionOk="0" h="3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0" y="3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23;p3"/>
              <p:cNvSpPr/>
              <p:nvPr/>
            </p:nvSpPr>
            <p:spPr>
              <a:xfrm>
                <a:off x="2942199" y="1805592"/>
                <a:ext cx="45242" cy="116335"/>
              </a:xfrm>
              <a:custGeom>
                <a:rect b="b" l="l" r="r" t="t"/>
                <a:pathLst>
                  <a:path extrusionOk="0" h="36" w="14">
                    <a:moveTo>
                      <a:pt x="14" y="36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4" name="Google Shape;124;p3"/>
            <p:cNvGrpSpPr/>
            <p:nvPr/>
          </p:nvGrpSpPr>
          <p:grpSpPr>
            <a:xfrm>
              <a:off x="2611587" y="2843107"/>
              <a:ext cx="261513" cy="282434"/>
              <a:chOff x="2858178" y="1605236"/>
              <a:chExt cx="484732" cy="523510"/>
            </a:xfrm>
          </p:grpSpPr>
          <p:sp>
            <p:nvSpPr>
              <p:cNvPr id="125" name="Google Shape;125;p3"/>
              <p:cNvSpPr/>
              <p:nvPr/>
            </p:nvSpPr>
            <p:spPr>
              <a:xfrm>
                <a:off x="3013292" y="1702183"/>
                <a:ext cx="64631" cy="155114"/>
              </a:xfrm>
              <a:custGeom>
                <a:rect b="b" l="l" r="r" t="t"/>
                <a:pathLst>
                  <a:path extrusionOk="0" h="4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0" y="4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26;p3"/>
              <p:cNvSpPr/>
              <p:nvPr/>
            </p:nvSpPr>
            <p:spPr>
              <a:xfrm>
                <a:off x="3103776" y="1760350"/>
                <a:ext cx="239134" cy="368396"/>
              </a:xfrm>
              <a:custGeom>
                <a:rect b="b" l="l" r="r" t="t"/>
                <a:pathLst>
                  <a:path extrusionOk="0" h="114" w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70"/>
                    </a:lnTo>
                    <a:lnTo>
                      <a:pt x="74" y="114"/>
                    </a:lnTo>
                    <a:lnTo>
                      <a:pt x="74" y="44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27;p3"/>
              <p:cNvSpPr/>
              <p:nvPr/>
            </p:nvSpPr>
            <p:spPr>
              <a:xfrm>
                <a:off x="2942199" y="1656941"/>
                <a:ext cx="45242" cy="148651"/>
              </a:xfrm>
              <a:custGeom>
                <a:rect b="b" l="l" r="r" t="t"/>
                <a:pathLst>
                  <a:path extrusionOk="0" h="46" w="14">
                    <a:moveTo>
                      <a:pt x="14" y="1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1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8" name="Google Shape;128;p3"/>
              <p:cNvSpPr/>
              <p:nvPr/>
            </p:nvSpPr>
            <p:spPr>
              <a:xfrm>
                <a:off x="2858178" y="1605236"/>
                <a:ext cx="58168" cy="148651"/>
              </a:xfrm>
              <a:custGeom>
                <a:rect b="b" l="l" r="r" t="t"/>
                <a:pathLst>
                  <a:path extrusionOk="0" h="46" w="18">
                    <a:moveTo>
                      <a:pt x="2" y="38"/>
                    </a:moveTo>
                    <a:lnTo>
                      <a:pt x="18" y="4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38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9" name="Google Shape;129;p3"/>
              <p:cNvSpPr/>
              <p:nvPr/>
            </p:nvSpPr>
            <p:spPr>
              <a:xfrm>
                <a:off x="2858178" y="1753887"/>
                <a:ext cx="58168" cy="122799"/>
              </a:xfrm>
              <a:custGeom>
                <a:rect b="b" l="l" r="r" t="t"/>
                <a:pathLst>
                  <a:path extrusionOk="0" h="38" w="18">
                    <a:moveTo>
                      <a:pt x="18" y="1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8" y="38"/>
                    </a:lnTo>
                    <a:lnTo>
                      <a:pt x="1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0" name="Google Shape;130;p3"/>
              <p:cNvSpPr/>
              <p:nvPr/>
            </p:nvSpPr>
            <p:spPr>
              <a:xfrm>
                <a:off x="3013292" y="1850833"/>
                <a:ext cx="64631" cy="122799"/>
              </a:xfrm>
              <a:custGeom>
                <a:rect b="b" l="l" r="r" t="t"/>
                <a:pathLst>
                  <a:path extrusionOk="0" h="3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0" y="3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1" name="Google Shape;131;p3"/>
              <p:cNvSpPr/>
              <p:nvPr/>
            </p:nvSpPr>
            <p:spPr>
              <a:xfrm>
                <a:off x="2942199" y="1805592"/>
                <a:ext cx="45242" cy="116335"/>
              </a:xfrm>
              <a:custGeom>
                <a:rect b="b" l="l" r="r" t="t"/>
                <a:pathLst>
                  <a:path extrusionOk="0" h="36" w="14">
                    <a:moveTo>
                      <a:pt x="14" y="36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32" name="Google Shape;132;p3"/>
            <p:cNvSpPr/>
            <p:nvPr/>
          </p:nvSpPr>
          <p:spPr>
            <a:xfrm>
              <a:off x="2590800" y="1219200"/>
              <a:ext cx="1833535" cy="1084500"/>
            </a:xfrm>
            <a:custGeom>
              <a:rect b="b" l="l" r="r" t="t"/>
              <a:pathLst>
                <a:path extrusionOk="0" h="10000" w="10799">
                  <a:moveTo>
                    <a:pt x="0" y="6495"/>
                  </a:moveTo>
                  <a:lnTo>
                    <a:pt x="7025" y="0"/>
                  </a:lnTo>
                  <a:lnTo>
                    <a:pt x="10799" y="3682"/>
                  </a:lnTo>
                  <a:lnTo>
                    <a:pt x="3779" y="10000"/>
                  </a:lnTo>
                  <a:lnTo>
                    <a:pt x="0" y="6495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>
              <a:off x="3235921" y="1613247"/>
              <a:ext cx="1192604" cy="878761"/>
            </a:xfrm>
            <a:custGeom>
              <a:rect b="b" l="l" r="r" t="t"/>
              <a:pathLst>
                <a:path extrusionOk="0" h="504" w="684">
                  <a:moveTo>
                    <a:pt x="684" y="100"/>
                  </a:moveTo>
                  <a:lnTo>
                    <a:pt x="0" y="504"/>
                  </a:lnTo>
                  <a:lnTo>
                    <a:pt x="0" y="392"/>
                  </a:lnTo>
                  <a:lnTo>
                    <a:pt x="684" y="0"/>
                  </a:lnTo>
                  <a:lnTo>
                    <a:pt x="684" y="100"/>
                  </a:lnTo>
                  <a:close/>
                </a:path>
              </a:pathLst>
            </a:custGeom>
            <a:gradFill>
              <a:gsLst>
                <a:gs pos="0">
                  <a:srgbClr val="494949"/>
                </a:gs>
                <a:gs pos="50000">
                  <a:srgbClr val="6A6A6A"/>
                </a:gs>
                <a:gs pos="100000">
                  <a:srgbClr val="7F7F7F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2590800" y="1923603"/>
              <a:ext cx="645121" cy="568404"/>
            </a:xfrm>
            <a:custGeom>
              <a:rect b="b" l="l" r="r" t="t"/>
              <a:pathLst>
                <a:path extrusionOk="0" h="326" w="370">
                  <a:moveTo>
                    <a:pt x="0" y="0"/>
                  </a:moveTo>
                  <a:lnTo>
                    <a:pt x="368" y="218"/>
                  </a:lnTo>
                  <a:lnTo>
                    <a:pt x="370" y="326"/>
                  </a:lnTo>
                  <a:lnTo>
                    <a:pt x="2" y="104"/>
                  </a:ln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rgbClr val="BFBFBF"/>
                </a:gs>
                <a:gs pos="830">
                  <a:srgbClr val="BFBFBF"/>
                </a:gs>
                <a:gs pos="37000">
                  <a:srgbClr val="E2E2E2"/>
                </a:gs>
                <a:gs pos="60000">
                  <a:srgbClr val="F2F2F2"/>
                </a:gs>
                <a:gs pos="99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" name="Google Shape;135;p3"/>
            <p:cNvSpPr/>
            <p:nvPr/>
          </p:nvSpPr>
          <p:spPr>
            <a:xfrm>
              <a:off x="2590800" y="1871295"/>
              <a:ext cx="728813" cy="428918"/>
            </a:xfrm>
            <a:custGeom>
              <a:rect b="b" l="l" r="r" t="t"/>
              <a:pathLst>
                <a:path extrusionOk="0" h="246" w="418">
                  <a:moveTo>
                    <a:pt x="50" y="0"/>
                  </a:moveTo>
                  <a:lnTo>
                    <a:pt x="418" y="216"/>
                  </a:lnTo>
                  <a:lnTo>
                    <a:pt x="366" y="246"/>
                  </a:lnTo>
                  <a:lnTo>
                    <a:pt x="0" y="30"/>
                  </a:lnTo>
                  <a:lnTo>
                    <a:pt x="50" y="0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47000">
                  <a:srgbClr val="D8D8D8"/>
                </a:gs>
                <a:gs pos="57000">
                  <a:srgbClr val="F2F2F2"/>
                </a:gs>
                <a:gs pos="77000">
                  <a:srgbClr val="BFBFBF"/>
                </a:gs>
                <a:gs pos="100000">
                  <a:srgbClr val="BFBFBF"/>
                </a:gs>
              </a:gsLst>
              <a:lin ang="7200017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" name="Google Shape;136;p3"/>
            <p:cNvSpPr/>
            <p:nvPr/>
          </p:nvSpPr>
          <p:spPr>
            <a:xfrm>
              <a:off x="3228947" y="2247907"/>
              <a:ext cx="97640" cy="244100"/>
            </a:xfrm>
            <a:custGeom>
              <a:rect b="b" l="l" r="r" t="t"/>
              <a:pathLst>
                <a:path extrusionOk="0" h="140" w="56">
                  <a:moveTo>
                    <a:pt x="4" y="140"/>
                  </a:moveTo>
                  <a:lnTo>
                    <a:pt x="0" y="30"/>
                  </a:lnTo>
                  <a:lnTo>
                    <a:pt x="52" y="0"/>
                  </a:lnTo>
                  <a:lnTo>
                    <a:pt x="56" y="110"/>
                  </a:lnTo>
                  <a:lnTo>
                    <a:pt x="4" y="140"/>
                  </a:lnTo>
                  <a:close/>
                </a:path>
              </a:pathLst>
            </a:custGeom>
            <a:gradFill>
              <a:gsLst>
                <a:gs pos="0">
                  <a:srgbClr val="CACBCE"/>
                </a:gs>
                <a:gs pos="19000">
                  <a:srgbClr val="D8D8D8"/>
                </a:gs>
                <a:gs pos="63000">
                  <a:srgbClr val="F2F2F2"/>
                </a:gs>
                <a:gs pos="100000">
                  <a:srgbClr val="BFBFBF"/>
                </a:gs>
              </a:gsLst>
              <a:lin ang="0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37" name="Google Shape;137;p3"/>
            <p:cNvGrpSpPr/>
            <p:nvPr/>
          </p:nvGrpSpPr>
          <p:grpSpPr>
            <a:xfrm>
              <a:off x="2611540" y="1961788"/>
              <a:ext cx="261513" cy="282433"/>
              <a:chOff x="3848778" y="3662637"/>
              <a:chExt cx="484732" cy="523509"/>
            </a:xfrm>
          </p:grpSpPr>
          <p:sp>
            <p:nvSpPr>
              <p:cNvPr id="138" name="Google Shape;138;p3"/>
              <p:cNvSpPr/>
              <p:nvPr/>
            </p:nvSpPr>
            <p:spPr>
              <a:xfrm>
                <a:off x="4003892" y="3759583"/>
                <a:ext cx="64631" cy="155114"/>
              </a:xfrm>
              <a:custGeom>
                <a:rect b="b" l="l" r="r" t="t"/>
                <a:pathLst>
                  <a:path extrusionOk="0" h="4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20" y="4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39" name="Google Shape;139;p3"/>
              <p:cNvSpPr/>
              <p:nvPr/>
            </p:nvSpPr>
            <p:spPr>
              <a:xfrm>
                <a:off x="4094376" y="3817750"/>
                <a:ext cx="239134" cy="368396"/>
              </a:xfrm>
              <a:custGeom>
                <a:rect b="b" l="l" r="r" t="t"/>
                <a:pathLst>
                  <a:path extrusionOk="0" h="114" w="74">
                    <a:moveTo>
                      <a:pt x="0" y="36"/>
                    </a:moveTo>
                    <a:lnTo>
                      <a:pt x="0" y="36"/>
                    </a:lnTo>
                    <a:lnTo>
                      <a:pt x="0" y="36"/>
                    </a:lnTo>
                    <a:lnTo>
                      <a:pt x="0" y="70"/>
                    </a:lnTo>
                    <a:lnTo>
                      <a:pt x="74" y="114"/>
                    </a:lnTo>
                    <a:lnTo>
                      <a:pt x="74" y="44"/>
                    </a:lnTo>
                    <a:lnTo>
                      <a:pt x="0" y="0"/>
                    </a:lnTo>
                    <a:lnTo>
                      <a:pt x="0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3932799" y="3714341"/>
                <a:ext cx="45242" cy="148651"/>
              </a:xfrm>
              <a:custGeom>
                <a:rect b="b" l="l" r="r" t="t"/>
                <a:pathLst>
                  <a:path extrusionOk="0" h="46" w="14">
                    <a:moveTo>
                      <a:pt x="14" y="10"/>
                    </a:moveTo>
                    <a:lnTo>
                      <a:pt x="0" y="0"/>
                    </a:lnTo>
                    <a:lnTo>
                      <a:pt x="0" y="36"/>
                    </a:lnTo>
                    <a:lnTo>
                      <a:pt x="14" y="46"/>
                    </a:lnTo>
                    <a:lnTo>
                      <a:pt x="14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" name="Google Shape;141;p3"/>
              <p:cNvSpPr/>
              <p:nvPr/>
            </p:nvSpPr>
            <p:spPr>
              <a:xfrm>
                <a:off x="3848778" y="3662637"/>
                <a:ext cx="58168" cy="148651"/>
              </a:xfrm>
              <a:custGeom>
                <a:rect b="b" l="l" r="r" t="t"/>
                <a:pathLst>
                  <a:path extrusionOk="0" h="46" w="18">
                    <a:moveTo>
                      <a:pt x="2" y="38"/>
                    </a:moveTo>
                    <a:lnTo>
                      <a:pt x="18" y="46"/>
                    </a:lnTo>
                    <a:lnTo>
                      <a:pt x="18" y="12"/>
                    </a:lnTo>
                    <a:lnTo>
                      <a:pt x="0" y="0"/>
                    </a:lnTo>
                    <a:lnTo>
                      <a:pt x="0" y="40"/>
                    </a:lnTo>
                    <a:lnTo>
                      <a:pt x="2" y="38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2" name="Google Shape;142;p3"/>
              <p:cNvSpPr/>
              <p:nvPr/>
            </p:nvSpPr>
            <p:spPr>
              <a:xfrm>
                <a:off x="3848778" y="3811287"/>
                <a:ext cx="58168" cy="122799"/>
              </a:xfrm>
              <a:custGeom>
                <a:rect b="b" l="l" r="r" t="t"/>
                <a:pathLst>
                  <a:path extrusionOk="0" h="38" w="18">
                    <a:moveTo>
                      <a:pt x="18" y="10"/>
                    </a:moveTo>
                    <a:lnTo>
                      <a:pt x="0" y="0"/>
                    </a:lnTo>
                    <a:lnTo>
                      <a:pt x="0" y="28"/>
                    </a:lnTo>
                    <a:lnTo>
                      <a:pt x="18" y="38"/>
                    </a:lnTo>
                    <a:lnTo>
                      <a:pt x="18" y="10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3" name="Google Shape;143;p3"/>
              <p:cNvSpPr/>
              <p:nvPr/>
            </p:nvSpPr>
            <p:spPr>
              <a:xfrm>
                <a:off x="4003892" y="3908234"/>
                <a:ext cx="64631" cy="122799"/>
              </a:xfrm>
              <a:custGeom>
                <a:rect b="b" l="l" r="r" t="t"/>
                <a:pathLst>
                  <a:path extrusionOk="0" h="38" w="20">
                    <a:moveTo>
                      <a:pt x="20" y="12"/>
                    </a:moveTo>
                    <a:lnTo>
                      <a:pt x="0" y="0"/>
                    </a:lnTo>
                    <a:lnTo>
                      <a:pt x="0" y="26"/>
                    </a:lnTo>
                    <a:lnTo>
                      <a:pt x="20" y="38"/>
                    </a:lnTo>
                    <a:lnTo>
                      <a:pt x="20" y="12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4" name="Google Shape;144;p3"/>
              <p:cNvSpPr/>
              <p:nvPr/>
            </p:nvSpPr>
            <p:spPr>
              <a:xfrm>
                <a:off x="3932799" y="3862992"/>
                <a:ext cx="45242" cy="116335"/>
              </a:xfrm>
              <a:custGeom>
                <a:rect b="b" l="l" r="r" t="t"/>
                <a:pathLst>
                  <a:path extrusionOk="0" h="36" w="14">
                    <a:moveTo>
                      <a:pt x="14" y="36"/>
                    </a:moveTo>
                    <a:lnTo>
                      <a:pt x="14" y="8"/>
                    </a:lnTo>
                    <a:lnTo>
                      <a:pt x="0" y="0"/>
                    </a:lnTo>
                    <a:lnTo>
                      <a:pt x="0" y="26"/>
                    </a:lnTo>
                    <a:lnTo>
                      <a:pt x="14" y="36"/>
                    </a:lnTo>
                    <a:close/>
                  </a:path>
                </a:pathLst>
              </a:custGeom>
              <a:gradFill>
                <a:gsLst>
                  <a:gs pos="0">
                    <a:srgbClr val="494949"/>
                  </a:gs>
                  <a:gs pos="50000">
                    <a:srgbClr val="6A6A6A"/>
                  </a:gs>
                  <a:gs pos="100000">
                    <a:srgbClr val="7F7F7F"/>
                  </a:gs>
                </a:gsLst>
                <a:lin ang="16200038" scaled="0"/>
              </a:gradFill>
              <a:ln>
                <a:noFill/>
              </a:ln>
            </p:spPr>
            <p:txBody>
              <a:bodyPr anchorCtr="0" anchor="t" bIns="45700" lIns="91425" spcFirstLastPara="1" rIns="91425" wrap="square" tIns="45700">
                <a:noAutofit/>
              </a:bodyPr>
              <a:lstStyle/>
              <a:p>
                <a:pPr indent="0" lvl="0" marL="0" marR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45" name="Google Shape;145;p3"/>
            <p:cNvSpPr/>
            <p:nvPr/>
          </p:nvSpPr>
          <p:spPr>
            <a:xfrm>
              <a:off x="3180127" y="2300214"/>
              <a:ext cx="31384" cy="80204"/>
            </a:xfrm>
            <a:custGeom>
              <a:rect b="b" l="l" r="r" t="t"/>
              <a:pathLst>
                <a:path extrusionOk="0" h="46" w="18">
                  <a:moveTo>
                    <a:pt x="2" y="38"/>
                  </a:moveTo>
                  <a:lnTo>
                    <a:pt x="18" y="46"/>
                  </a:lnTo>
                  <a:lnTo>
                    <a:pt x="18" y="12"/>
                  </a:lnTo>
                  <a:lnTo>
                    <a:pt x="0" y="0"/>
                  </a:lnTo>
                  <a:lnTo>
                    <a:pt x="0" y="40"/>
                  </a:lnTo>
                  <a:lnTo>
                    <a:pt x="2" y="38"/>
                  </a:lnTo>
                  <a:close/>
                </a:path>
              </a:pathLst>
            </a:custGeom>
            <a:gradFill>
              <a:gsLst>
                <a:gs pos="0">
                  <a:srgbClr val="006C2D"/>
                </a:gs>
                <a:gs pos="50000">
                  <a:srgbClr val="009E40"/>
                </a:gs>
                <a:gs pos="100000">
                  <a:srgbClr val="00BD4E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3180127" y="2380418"/>
              <a:ext cx="31384" cy="66256"/>
            </a:xfrm>
            <a:custGeom>
              <a:rect b="b" l="l" r="r" t="t"/>
              <a:pathLst>
                <a:path extrusionOk="0" h="38" w="18">
                  <a:moveTo>
                    <a:pt x="18" y="10"/>
                  </a:moveTo>
                  <a:lnTo>
                    <a:pt x="0" y="0"/>
                  </a:lnTo>
                  <a:lnTo>
                    <a:pt x="0" y="28"/>
                  </a:lnTo>
                  <a:lnTo>
                    <a:pt x="18" y="38"/>
                  </a:lnTo>
                  <a:lnTo>
                    <a:pt x="18" y="10"/>
                  </a:lnTo>
                  <a:close/>
                </a:path>
              </a:pathLst>
            </a:custGeom>
            <a:gradFill>
              <a:gsLst>
                <a:gs pos="0">
                  <a:srgbClr val="770000"/>
                </a:gs>
                <a:gs pos="50000">
                  <a:srgbClr val="AC0000"/>
                </a:gs>
                <a:gs pos="100000">
                  <a:srgbClr val="CE0000"/>
                </a:gs>
              </a:gsLst>
              <a:lin ang="13500032" scaled="0"/>
            </a:gra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7" name="Google Shape;147;p3"/>
          <p:cNvSpPr/>
          <p:nvPr/>
        </p:nvSpPr>
        <p:spPr>
          <a:xfrm>
            <a:off x="3194876" y="3726657"/>
            <a:ext cx="1620195" cy="645633"/>
          </a:xfrm>
          <a:custGeom>
            <a:rect b="b" l="l" r="r" t="t"/>
            <a:pathLst>
              <a:path extrusionOk="0" h="253438" w="626768">
                <a:moveTo>
                  <a:pt x="626768" y="0"/>
                </a:moveTo>
                <a:lnTo>
                  <a:pt x="218883" y="252268"/>
                </a:lnTo>
                <a:lnTo>
                  <a:pt x="67548" y="253438"/>
                </a:lnTo>
                <a:lnTo>
                  <a:pt x="0" y="212128"/>
                </a:lnTo>
              </a:path>
            </a:pathLst>
          </a:custGeom>
          <a:noFill/>
          <a:ln cap="flat" cmpd="sng" w="9525">
            <a:solidFill>
              <a:srgbClr val="119D96"/>
            </a:solidFill>
            <a:prstDash val="dash"/>
            <a:miter lim="800000"/>
            <a:headEnd len="sm" w="sm" type="oval"/>
            <a:tailEnd len="sm" w="sm" type="oval"/>
          </a:ln>
          <a:effectLst>
            <a:outerShdw blurRad="25400" rotWithShape="0" algn="t" dir="5400000" dist="127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8" name="Google Shape;148;p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78890" y="5220880"/>
            <a:ext cx="336688" cy="28165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9" name="Google Shape;149;p3"/>
          <p:cNvGrpSpPr/>
          <p:nvPr/>
        </p:nvGrpSpPr>
        <p:grpSpPr>
          <a:xfrm>
            <a:off x="2976243" y="1349209"/>
            <a:ext cx="429179" cy="429179"/>
            <a:chOff x="3957638" y="3803651"/>
            <a:chExt cx="941388" cy="941388"/>
          </a:xfrm>
        </p:grpSpPr>
        <p:sp>
          <p:nvSpPr>
            <p:cNvPr id="150" name="Google Shape;150;p3"/>
            <p:cNvSpPr/>
            <p:nvPr/>
          </p:nvSpPr>
          <p:spPr>
            <a:xfrm>
              <a:off x="4411663" y="3803651"/>
              <a:ext cx="487363" cy="941388"/>
            </a:xfrm>
            <a:custGeom>
              <a:rect b="b" l="l" r="r" t="t"/>
              <a:pathLst>
                <a:path extrusionOk="0" h="1186" w="615">
                  <a:moveTo>
                    <a:pt x="3" y="1"/>
                  </a:moveTo>
                  <a:lnTo>
                    <a:pt x="3" y="1"/>
                  </a:lnTo>
                  <a:lnTo>
                    <a:pt x="29" y="0"/>
                  </a:lnTo>
                  <a:lnTo>
                    <a:pt x="53" y="1"/>
                  </a:lnTo>
                  <a:lnTo>
                    <a:pt x="78" y="3"/>
                  </a:lnTo>
                  <a:lnTo>
                    <a:pt x="104" y="5"/>
                  </a:lnTo>
                  <a:lnTo>
                    <a:pt x="128" y="8"/>
                  </a:lnTo>
                  <a:lnTo>
                    <a:pt x="154" y="14"/>
                  </a:lnTo>
                  <a:lnTo>
                    <a:pt x="178" y="20"/>
                  </a:lnTo>
                  <a:lnTo>
                    <a:pt x="202" y="27"/>
                  </a:lnTo>
                  <a:lnTo>
                    <a:pt x="225" y="35"/>
                  </a:lnTo>
                  <a:lnTo>
                    <a:pt x="249" y="44"/>
                  </a:lnTo>
                  <a:lnTo>
                    <a:pt x="272" y="54"/>
                  </a:lnTo>
                  <a:lnTo>
                    <a:pt x="295" y="65"/>
                  </a:lnTo>
                  <a:lnTo>
                    <a:pt x="316" y="78"/>
                  </a:lnTo>
                  <a:lnTo>
                    <a:pt x="338" y="91"/>
                  </a:lnTo>
                  <a:lnTo>
                    <a:pt x="359" y="105"/>
                  </a:lnTo>
                  <a:lnTo>
                    <a:pt x="379" y="119"/>
                  </a:lnTo>
                  <a:lnTo>
                    <a:pt x="399" y="135"/>
                  </a:lnTo>
                  <a:lnTo>
                    <a:pt x="419" y="152"/>
                  </a:lnTo>
                  <a:lnTo>
                    <a:pt x="437" y="169"/>
                  </a:lnTo>
                  <a:lnTo>
                    <a:pt x="454" y="186"/>
                  </a:lnTo>
                  <a:lnTo>
                    <a:pt x="471" y="206"/>
                  </a:lnTo>
                  <a:lnTo>
                    <a:pt x="488" y="225"/>
                  </a:lnTo>
                  <a:lnTo>
                    <a:pt x="503" y="246"/>
                  </a:lnTo>
                  <a:lnTo>
                    <a:pt x="518" y="266"/>
                  </a:lnTo>
                  <a:lnTo>
                    <a:pt x="531" y="287"/>
                  </a:lnTo>
                  <a:lnTo>
                    <a:pt x="544" y="310"/>
                  </a:lnTo>
                  <a:lnTo>
                    <a:pt x="555" y="333"/>
                  </a:lnTo>
                  <a:lnTo>
                    <a:pt x="567" y="356"/>
                  </a:lnTo>
                  <a:lnTo>
                    <a:pt x="577" y="380"/>
                  </a:lnTo>
                  <a:lnTo>
                    <a:pt x="585" y="404"/>
                  </a:lnTo>
                  <a:lnTo>
                    <a:pt x="592" y="430"/>
                  </a:lnTo>
                  <a:lnTo>
                    <a:pt x="600" y="455"/>
                  </a:lnTo>
                  <a:lnTo>
                    <a:pt x="600" y="455"/>
                  </a:lnTo>
                  <a:lnTo>
                    <a:pt x="605" y="487"/>
                  </a:lnTo>
                  <a:lnTo>
                    <a:pt x="611" y="518"/>
                  </a:lnTo>
                  <a:lnTo>
                    <a:pt x="614" y="548"/>
                  </a:lnTo>
                  <a:lnTo>
                    <a:pt x="615" y="579"/>
                  </a:lnTo>
                  <a:lnTo>
                    <a:pt x="615" y="609"/>
                  </a:lnTo>
                  <a:lnTo>
                    <a:pt x="614" y="640"/>
                  </a:lnTo>
                  <a:lnTo>
                    <a:pt x="611" y="670"/>
                  </a:lnTo>
                  <a:lnTo>
                    <a:pt x="607" y="700"/>
                  </a:lnTo>
                  <a:lnTo>
                    <a:pt x="600" y="729"/>
                  </a:lnTo>
                  <a:lnTo>
                    <a:pt x="592" y="757"/>
                  </a:lnTo>
                  <a:lnTo>
                    <a:pt x="584" y="786"/>
                  </a:lnTo>
                  <a:lnTo>
                    <a:pt x="574" y="813"/>
                  </a:lnTo>
                  <a:lnTo>
                    <a:pt x="561" y="840"/>
                  </a:lnTo>
                  <a:lnTo>
                    <a:pt x="548" y="867"/>
                  </a:lnTo>
                  <a:lnTo>
                    <a:pt x="534" y="892"/>
                  </a:lnTo>
                  <a:lnTo>
                    <a:pt x="520" y="917"/>
                  </a:lnTo>
                  <a:lnTo>
                    <a:pt x="503" y="941"/>
                  </a:lnTo>
                  <a:lnTo>
                    <a:pt x="484" y="965"/>
                  </a:lnTo>
                  <a:lnTo>
                    <a:pt x="466" y="988"/>
                  </a:lnTo>
                  <a:lnTo>
                    <a:pt x="446" y="1009"/>
                  </a:lnTo>
                  <a:lnTo>
                    <a:pt x="424" y="1029"/>
                  </a:lnTo>
                  <a:lnTo>
                    <a:pt x="402" y="1049"/>
                  </a:lnTo>
                  <a:lnTo>
                    <a:pt x="379" y="1068"/>
                  </a:lnTo>
                  <a:lnTo>
                    <a:pt x="355" y="1085"/>
                  </a:lnTo>
                  <a:lnTo>
                    <a:pt x="329" y="1100"/>
                  </a:lnTo>
                  <a:lnTo>
                    <a:pt x="302" y="1116"/>
                  </a:lnTo>
                  <a:lnTo>
                    <a:pt x="275" y="1129"/>
                  </a:lnTo>
                  <a:lnTo>
                    <a:pt x="248" y="1142"/>
                  </a:lnTo>
                  <a:lnTo>
                    <a:pt x="218" y="1153"/>
                  </a:lnTo>
                  <a:lnTo>
                    <a:pt x="188" y="1162"/>
                  </a:lnTo>
                  <a:lnTo>
                    <a:pt x="158" y="1170"/>
                  </a:lnTo>
                  <a:lnTo>
                    <a:pt x="127" y="1177"/>
                  </a:lnTo>
                  <a:lnTo>
                    <a:pt x="127" y="1177"/>
                  </a:lnTo>
                  <a:lnTo>
                    <a:pt x="96" y="1182"/>
                  </a:lnTo>
                  <a:lnTo>
                    <a:pt x="64" y="1186"/>
                  </a:lnTo>
                  <a:lnTo>
                    <a:pt x="34" y="1186"/>
                  </a:lnTo>
                  <a:lnTo>
                    <a:pt x="3" y="1184"/>
                  </a:lnTo>
                  <a:lnTo>
                    <a:pt x="3" y="1184"/>
                  </a:lnTo>
                  <a:lnTo>
                    <a:pt x="3" y="976"/>
                  </a:lnTo>
                  <a:lnTo>
                    <a:pt x="3" y="976"/>
                  </a:lnTo>
                  <a:lnTo>
                    <a:pt x="29" y="975"/>
                  </a:lnTo>
                  <a:lnTo>
                    <a:pt x="54" y="972"/>
                  </a:lnTo>
                  <a:lnTo>
                    <a:pt x="81" y="968"/>
                  </a:lnTo>
                  <a:lnTo>
                    <a:pt x="107" y="962"/>
                  </a:lnTo>
                  <a:lnTo>
                    <a:pt x="107" y="962"/>
                  </a:lnTo>
                  <a:lnTo>
                    <a:pt x="130" y="955"/>
                  </a:lnTo>
                  <a:lnTo>
                    <a:pt x="151" y="948"/>
                  </a:lnTo>
                  <a:lnTo>
                    <a:pt x="172" y="939"/>
                  </a:lnTo>
                  <a:lnTo>
                    <a:pt x="194" y="929"/>
                  </a:lnTo>
                  <a:lnTo>
                    <a:pt x="212" y="918"/>
                  </a:lnTo>
                  <a:lnTo>
                    <a:pt x="231" y="907"/>
                  </a:lnTo>
                  <a:lnTo>
                    <a:pt x="248" y="894"/>
                  </a:lnTo>
                  <a:lnTo>
                    <a:pt x="265" y="880"/>
                  </a:lnTo>
                  <a:lnTo>
                    <a:pt x="281" y="865"/>
                  </a:lnTo>
                  <a:lnTo>
                    <a:pt x="293" y="848"/>
                  </a:lnTo>
                  <a:lnTo>
                    <a:pt x="308" y="831"/>
                  </a:lnTo>
                  <a:lnTo>
                    <a:pt x="319" y="813"/>
                  </a:lnTo>
                  <a:lnTo>
                    <a:pt x="329" y="793"/>
                  </a:lnTo>
                  <a:lnTo>
                    <a:pt x="339" y="771"/>
                  </a:lnTo>
                  <a:lnTo>
                    <a:pt x="348" y="749"/>
                  </a:lnTo>
                  <a:lnTo>
                    <a:pt x="353" y="726"/>
                  </a:lnTo>
                  <a:lnTo>
                    <a:pt x="353" y="726"/>
                  </a:lnTo>
                  <a:lnTo>
                    <a:pt x="357" y="707"/>
                  </a:lnTo>
                  <a:lnTo>
                    <a:pt x="360" y="695"/>
                  </a:lnTo>
                  <a:lnTo>
                    <a:pt x="360" y="686"/>
                  </a:lnTo>
                  <a:lnTo>
                    <a:pt x="360" y="682"/>
                  </a:lnTo>
                  <a:lnTo>
                    <a:pt x="359" y="679"/>
                  </a:lnTo>
                  <a:lnTo>
                    <a:pt x="356" y="677"/>
                  </a:lnTo>
                  <a:lnTo>
                    <a:pt x="353" y="675"/>
                  </a:lnTo>
                  <a:lnTo>
                    <a:pt x="343" y="673"/>
                  </a:lnTo>
                  <a:lnTo>
                    <a:pt x="330" y="673"/>
                  </a:lnTo>
                  <a:lnTo>
                    <a:pt x="312" y="672"/>
                  </a:lnTo>
                  <a:lnTo>
                    <a:pt x="312" y="672"/>
                  </a:lnTo>
                  <a:lnTo>
                    <a:pt x="298" y="672"/>
                  </a:lnTo>
                  <a:lnTo>
                    <a:pt x="298" y="672"/>
                  </a:lnTo>
                  <a:lnTo>
                    <a:pt x="271" y="672"/>
                  </a:lnTo>
                  <a:lnTo>
                    <a:pt x="258" y="673"/>
                  </a:lnTo>
                  <a:lnTo>
                    <a:pt x="251" y="675"/>
                  </a:lnTo>
                  <a:lnTo>
                    <a:pt x="245" y="676"/>
                  </a:lnTo>
                  <a:lnTo>
                    <a:pt x="245" y="676"/>
                  </a:lnTo>
                  <a:lnTo>
                    <a:pt x="244" y="679"/>
                  </a:lnTo>
                  <a:lnTo>
                    <a:pt x="241" y="682"/>
                  </a:lnTo>
                  <a:lnTo>
                    <a:pt x="239" y="692"/>
                  </a:lnTo>
                  <a:lnTo>
                    <a:pt x="238" y="705"/>
                  </a:lnTo>
                  <a:lnTo>
                    <a:pt x="235" y="714"/>
                  </a:lnTo>
                  <a:lnTo>
                    <a:pt x="235" y="714"/>
                  </a:lnTo>
                  <a:lnTo>
                    <a:pt x="228" y="732"/>
                  </a:lnTo>
                  <a:lnTo>
                    <a:pt x="221" y="747"/>
                  </a:lnTo>
                  <a:lnTo>
                    <a:pt x="211" y="763"/>
                  </a:lnTo>
                  <a:lnTo>
                    <a:pt x="201" y="777"/>
                  </a:lnTo>
                  <a:lnTo>
                    <a:pt x="188" y="791"/>
                  </a:lnTo>
                  <a:lnTo>
                    <a:pt x="175" y="803"/>
                  </a:lnTo>
                  <a:lnTo>
                    <a:pt x="161" y="814"/>
                  </a:lnTo>
                  <a:lnTo>
                    <a:pt x="145" y="826"/>
                  </a:lnTo>
                  <a:lnTo>
                    <a:pt x="130" y="834"/>
                  </a:lnTo>
                  <a:lnTo>
                    <a:pt x="114" y="843"/>
                  </a:lnTo>
                  <a:lnTo>
                    <a:pt x="96" y="850"/>
                  </a:lnTo>
                  <a:lnTo>
                    <a:pt x="78" y="855"/>
                  </a:lnTo>
                  <a:lnTo>
                    <a:pt x="60" y="860"/>
                  </a:lnTo>
                  <a:lnTo>
                    <a:pt x="41" y="863"/>
                  </a:lnTo>
                  <a:lnTo>
                    <a:pt x="21" y="864"/>
                  </a:lnTo>
                  <a:lnTo>
                    <a:pt x="3" y="864"/>
                  </a:lnTo>
                  <a:lnTo>
                    <a:pt x="3" y="864"/>
                  </a:lnTo>
                  <a:lnTo>
                    <a:pt x="2" y="421"/>
                  </a:lnTo>
                  <a:lnTo>
                    <a:pt x="2" y="421"/>
                  </a:lnTo>
                  <a:lnTo>
                    <a:pt x="0" y="323"/>
                  </a:lnTo>
                  <a:lnTo>
                    <a:pt x="0" y="323"/>
                  </a:lnTo>
                  <a:lnTo>
                    <a:pt x="17" y="320"/>
                  </a:lnTo>
                  <a:lnTo>
                    <a:pt x="33" y="317"/>
                  </a:lnTo>
                  <a:lnTo>
                    <a:pt x="50" y="317"/>
                  </a:lnTo>
                  <a:lnTo>
                    <a:pt x="66" y="317"/>
                  </a:lnTo>
                  <a:lnTo>
                    <a:pt x="80" y="319"/>
                  </a:lnTo>
                  <a:lnTo>
                    <a:pt x="96" y="320"/>
                  </a:lnTo>
                  <a:lnTo>
                    <a:pt x="111" y="323"/>
                  </a:lnTo>
                  <a:lnTo>
                    <a:pt x="125" y="327"/>
                  </a:lnTo>
                  <a:lnTo>
                    <a:pt x="140" y="333"/>
                  </a:lnTo>
                  <a:lnTo>
                    <a:pt x="152" y="339"/>
                  </a:lnTo>
                  <a:lnTo>
                    <a:pt x="167" y="346"/>
                  </a:lnTo>
                  <a:lnTo>
                    <a:pt x="180" y="354"/>
                  </a:lnTo>
                  <a:lnTo>
                    <a:pt x="192" y="363"/>
                  </a:lnTo>
                  <a:lnTo>
                    <a:pt x="204" y="374"/>
                  </a:lnTo>
                  <a:lnTo>
                    <a:pt x="217" y="386"/>
                  </a:lnTo>
                  <a:lnTo>
                    <a:pt x="228" y="398"/>
                  </a:lnTo>
                  <a:lnTo>
                    <a:pt x="228" y="398"/>
                  </a:lnTo>
                  <a:lnTo>
                    <a:pt x="235" y="407"/>
                  </a:lnTo>
                  <a:lnTo>
                    <a:pt x="236" y="411"/>
                  </a:lnTo>
                  <a:lnTo>
                    <a:pt x="236" y="415"/>
                  </a:lnTo>
                  <a:lnTo>
                    <a:pt x="235" y="418"/>
                  </a:lnTo>
                  <a:lnTo>
                    <a:pt x="232" y="421"/>
                  </a:lnTo>
                  <a:lnTo>
                    <a:pt x="226" y="424"/>
                  </a:lnTo>
                  <a:lnTo>
                    <a:pt x="221" y="427"/>
                  </a:lnTo>
                  <a:lnTo>
                    <a:pt x="221" y="427"/>
                  </a:lnTo>
                  <a:lnTo>
                    <a:pt x="182" y="443"/>
                  </a:lnTo>
                  <a:lnTo>
                    <a:pt x="141" y="460"/>
                  </a:lnTo>
                  <a:lnTo>
                    <a:pt x="141" y="460"/>
                  </a:lnTo>
                  <a:lnTo>
                    <a:pt x="356" y="589"/>
                  </a:lnTo>
                  <a:lnTo>
                    <a:pt x="356" y="589"/>
                  </a:lnTo>
                  <a:lnTo>
                    <a:pt x="360" y="591"/>
                  </a:lnTo>
                  <a:lnTo>
                    <a:pt x="363" y="591"/>
                  </a:lnTo>
                  <a:lnTo>
                    <a:pt x="366" y="591"/>
                  </a:lnTo>
                  <a:lnTo>
                    <a:pt x="367" y="589"/>
                  </a:lnTo>
                  <a:lnTo>
                    <a:pt x="369" y="585"/>
                  </a:lnTo>
                  <a:lnTo>
                    <a:pt x="370" y="579"/>
                  </a:lnTo>
                  <a:lnTo>
                    <a:pt x="370" y="579"/>
                  </a:lnTo>
                  <a:lnTo>
                    <a:pt x="417" y="366"/>
                  </a:lnTo>
                  <a:lnTo>
                    <a:pt x="417" y="366"/>
                  </a:lnTo>
                  <a:lnTo>
                    <a:pt x="417" y="356"/>
                  </a:lnTo>
                  <a:lnTo>
                    <a:pt x="417" y="351"/>
                  </a:lnTo>
                  <a:lnTo>
                    <a:pt x="416" y="350"/>
                  </a:lnTo>
                  <a:lnTo>
                    <a:pt x="413" y="349"/>
                  </a:lnTo>
                  <a:lnTo>
                    <a:pt x="409" y="349"/>
                  </a:lnTo>
                  <a:lnTo>
                    <a:pt x="399" y="351"/>
                  </a:lnTo>
                  <a:lnTo>
                    <a:pt x="399" y="351"/>
                  </a:lnTo>
                  <a:lnTo>
                    <a:pt x="355" y="370"/>
                  </a:lnTo>
                  <a:lnTo>
                    <a:pt x="355" y="370"/>
                  </a:lnTo>
                  <a:lnTo>
                    <a:pt x="348" y="373"/>
                  </a:lnTo>
                  <a:lnTo>
                    <a:pt x="340" y="373"/>
                  </a:lnTo>
                  <a:lnTo>
                    <a:pt x="335" y="370"/>
                  </a:lnTo>
                  <a:lnTo>
                    <a:pt x="329" y="363"/>
                  </a:lnTo>
                  <a:lnTo>
                    <a:pt x="329" y="363"/>
                  </a:lnTo>
                  <a:lnTo>
                    <a:pt x="315" y="340"/>
                  </a:lnTo>
                  <a:lnTo>
                    <a:pt x="299" y="320"/>
                  </a:lnTo>
                  <a:lnTo>
                    <a:pt x="283" y="302"/>
                  </a:lnTo>
                  <a:lnTo>
                    <a:pt x="266" y="284"/>
                  </a:lnTo>
                  <a:lnTo>
                    <a:pt x="248" y="270"/>
                  </a:lnTo>
                  <a:lnTo>
                    <a:pt x="229" y="256"/>
                  </a:lnTo>
                  <a:lnTo>
                    <a:pt x="211" y="245"/>
                  </a:lnTo>
                  <a:lnTo>
                    <a:pt x="189" y="235"/>
                  </a:lnTo>
                  <a:lnTo>
                    <a:pt x="170" y="226"/>
                  </a:lnTo>
                  <a:lnTo>
                    <a:pt x="148" y="219"/>
                  </a:lnTo>
                  <a:lnTo>
                    <a:pt x="125" y="213"/>
                  </a:lnTo>
                  <a:lnTo>
                    <a:pt x="103" y="210"/>
                  </a:lnTo>
                  <a:lnTo>
                    <a:pt x="78" y="208"/>
                  </a:lnTo>
                  <a:lnTo>
                    <a:pt x="54" y="206"/>
                  </a:lnTo>
                  <a:lnTo>
                    <a:pt x="29" y="208"/>
                  </a:lnTo>
                  <a:lnTo>
                    <a:pt x="3" y="209"/>
                  </a:lnTo>
                  <a:lnTo>
                    <a:pt x="3" y="209"/>
                  </a:lnTo>
                  <a:lnTo>
                    <a:pt x="3" y="1"/>
                  </a:lnTo>
                  <a:lnTo>
                    <a:pt x="3" y="1"/>
                  </a:lnTo>
                  <a:close/>
                </a:path>
              </a:pathLst>
            </a:custGeom>
            <a:solidFill>
              <a:srgbClr val="9CC2E5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3957638" y="3805238"/>
              <a:ext cx="455613" cy="939799"/>
            </a:xfrm>
            <a:custGeom>
              <a:rect b="b" l="l" r="r" t="t"/>
              <a:pathLst>
                <a:path extrusionOk="0" h="1183" w="574">
                  <a:moveTo>
                    <a:pt x="574" y="975"/>
                  </a:moveTo>
                  <a:lnTo>
                    <a:pt x="574" y="975"/>
                  </a:lnTo>
                  <a:lnTo>
                    <a:pt x="574" y="1183"/>
                  </a:lnTo>
                  <a:lnTo>
                    <a:pt x="574" y="1183"/>
                  </a:lnTo>
                  <a:lnTo>
                    <a:pt x="550" y="1182"/>
                  </a:lnTo>
                  <a:lnTo>
                    <a:pt x="527" y="1181"/>
                  </a:lnTo>
                  <a:lnTo>
                    <a:pt x="504" y="1178"/>
                  </a:lnTo>
                  <a:lnTo>
                    <a:pt x="481" y="1175"/>
                  </a:lnTo>
                  <a:lnTo>
                    <a:pt x="459" y="1171"/>
                  </a:lnTo>
                  <a:lnTo>
                    <a:pt x="437" y="1165"/>
                  </a:lnTo>
                  <a:lnTo>
                    <a:pt x="416" y="1159"/>
                  </a:lnTo>
                  <a:lnTo>
                    <a:pt x="395" y="1152"/>
                  </a:lnTo>
                  <a:lnTo>
                    <a:pt x="373" y="1143"/>
                  </a:lnTo>
                  <a:lnTo>
                    <a:pt x="353" y="1135"/>
                  </a:lnTo>
                  <a:lnTo>
                    <a:pt x="333" y="1126"/>
                  </a:lnTo>
                  <a:lnTo>
                    <a:pt x="313" y="1115"/>
                  </a:lnTo>
                  <a:lnTo>
                    <a:pt x="293" y="1104"/>
                  </a:lnTo>
                  <a:lnTo>
                    <a:pt x="274" y="1092"/>
                  </a:lnTo>
                  <a:lnTo>
                    <a:pt x="255" y="1079"/>
                  </a:lnTo>
                  <a:lnTo>
                    <a:pt x="237" y="1065"/>
                  </a:lnTo>
                  <a:lnTo>
                    <a:pt x="237" y="1065"/>
                  </a:lnTo>
                  <a:lnTo>
                    <a:pt x="211" y="1045"/>
                  </a:lnTo>
                  <a:lnTo>
                    <a:pt x="187" y="1024"/>
                  </a:lnTo>
                  <a:lnTo>
                    <a:pt x="164" y="1001"/>
                  </a:lnTo>
                  <a:lnTo>
                    <a:pt x="143" y="978"/>
                  </a:lnTo>
                  <a:lnTo>
                    <a:pt x="123" y="954"/>
                  </a:lnTo>
                  <a:lnTo>
                    <a:pt x="106" y="930"/>
                  </a:lnTo>
                  <a:lnTo>
                    <a:pt x="88" y="904"/>
                  </a:lnTo>
                  <a:lnTo>
                    <a:pt x="73" y="879"/>
                  </a:lnTo>
                  <a:lnTo>
                    <a:pt x="59" y="852"/>
                  </a:lnTo>
                  <a:lnTo>
                    <a:pt x="47" y="823"/>
                  </a:lnTo>
                  <a:lnTo>
                    <a:pt x="36" y="795"/>
                  </a:lnTo>
                  <a:lnTo>
                    <a:pt x="26" y="766"/>
                  </a:lnTo>
                  <a:lnTo>
                    <a:pt x="19" y="735"/>
                  </a:lnTo>
                  <a:lnTo>
                    <a:pt x="12" y="705"/>
                  </a:lnTo>
                  <a:lnTo>
                    <a:pt x="6" y="672"/>
                  </a:lnTo>
                  <a:lnTo>
                    <a:pt x="3" y="639"/>
                  </a:lnTo>
                  <a:lnTo>
                    <a:pt x="3" y="639"/>
                  </a:lnTo>
                  <a:lnTo>
                    <a:pt x="0" y="611"/>
                  </a:lnTo>
                  <a:lnTo>
                    <a:pt x="0" y="581"/>
                  </a:lnTo>
                  <a:lnTo>
                    <a:pt x="2" y="553"/>
                  </a:lnTo>
                  <a:lnTo>
                    <a:pt x="4" y="524"/>
                  </a:lnTo>
                  <a:lnTo>
                    <a:pt x="7" y="496"/>
                  </a:lnTo>
                  <a:lnTo>
                    <a:pt x="13" y="469"/>
                  </a:lnTo>
                  <a:lnTo>
                    <a:pt x="20" y="440"/>
                  </a:lnTo>
                  <a:lnTo>
                    <a:pt x="27" y="414"/>
                  </a:lnTo>
                  <a:lnTo>
                    <a:pt x="36" y="387"/>
                  </a:lnTo>
                  <a:lnTo>
                    <a:pt x="46" y="362"/>
                  </a:lnTo>
                  <a:lnTo>
                    <a:pt x="57" y="336"/>
                  </a:lnTo>
                  <a:lnTo>
                    <a:pt x="70" y="312"/>
                  </a:lnTo>
                  <a:lnTo>
                    <a:pt x="84" y="288"/>
                  </a:lnTo>
                  <a:lnTo>
                    <a:pt x="98" y="265"/>
                  </a:lnTo>
                  <a:lnTo>
                    <a:pt x="114" y="242"/>
                  </a:lnTo>
                  <a:lnTo>
                    <a:pt x="131" y="219"/>
                  </a:lnTo>
                  <a:lnTo>
                    <a:pt x="148" y="199"/>
                  </a:lnTo>
                  <a:lnTo>
                    <a:pt x="168" y="178"/>
                  </a:lnTo>
                  <a:lnTo>
                    <a:pt x="187" y="160"/>
                  </a:lnTo>
                  <a:lnTo>
                    <a:pt x="208" y="141"/>
                  </a:lnTo>
                  <a:lnTo>
                    <a:pt x="229" y="124"/>
                  </a:lnTo>
                  <a:lnTo>
                    <a:pt x="251" y="107"/>
                  </a:lnTo>
                  <a:lnTo>
                    <a:pt x="274" y="91"/>
                  </a:lnTo>
                  <a:lnTo>
                    <a:pt x="298" y="77"/>
                  </a:lnTo>
                  <a:lnTo>
                    <a:pt x="322" y="64"/>
                  </a:lnTo>
                  <a:lnTo>
                    <a:pt x="348" y="51"/>
                  </a:lnTo>
                  <a:lnTo>
                    <a:pt x="373" y="40"/>
                  </a:lnTo>
                  <a:lnTo>
                    <a:pt x="400" y="31"/>
                  </a:lnTo>
                  <a:lnTo>
                    <a:pt x="427" y="23"/>
                  </a:lnTo>
                  <a:lnTo>
                    <a:pt x="454" y="14"/>
                  </a:lnTo>
                  <a:lnTo>
                    <a:pt x="483" y="9"/>
                  </a:lnTo>
                  <a:lnTo>
                    <a:pt x="511" y="4"/>
                  </a:lnTo>
                  <a:lnTo>
                    <a:pt x="511" y="4"/>
                  </a:lnTo>
                  <a:lnTo>
                    <a:pt x="543" y="0"/>
                  </a:lnTo>
                  <a:lnTo>
                    <a:pt x="558" y="0"/>
                  </a:lnTo>
                  <a:lnTo>
                    <a:pt x="574" y="0"/>
                  </a:lnTo>
                  <a:lnTo>
                    <a:pt x="574" y="0"/>
                  </a:lnTo>
                  <a:lnTo>
                    <a:pt x="574" y="208"/>
                  </a:lnTo>
                  <a:lnTo>
                    <a:pt x="574" y="208"/>
                  </a:lnTo>
                  <a:lnTo>
                    <a:pt x="538" y="215"/>
                  </a:lnTo>
                  <a:lnTo>
                    <a:pt x="506" y="224"/>
                  </a:lnTo>
                  <a:lnTo>
                    <a:pt x="473" y="235"/>
                  </a:lnTo>
                  <a:lnTo>
                    <a:pt x="442" y="248"/>
                  </a:lnTo>
                  <a:lnTo>
                    <a:pt x="412" y="264"/>
                  </a:lnTo>
                  <a:lnTo>
                    <a:pt x="383" y="282"/>
                  </a:lnTo>
                  <a:lnTo>
                    <a:pt x="370" y="293"/>
                  </a:lnTo>
                  <a:lnTo>
                    <a:pt x="358" y="305"/>
                  </a:lnTo>
                  <a:lnTo>
                    <a:pt x="345" y="316"/>
                  </a:lnTo>
                  <a:lnTo>
                    <a:pt x="332" y="329"/>
                  </a:lnTo>
                  <a:lnTo>
                    <a:pt x="332" y="329"/>
                  </a:lnTo>
                  <a:lnTo>
                    <a:pt x="318" y="346"/>
                  </a:lnTo>
                  <a:lnTo>
                    <a:pt x="303" y="365"/>
                  </a:lnTo>
                  <a:lnTo>
                    <a:pt x="293" y="385"/>
                  </a:lnTo>
                  <a:lnTo>
                    <a:pt x="283" y="403"/>
                  </a:lnTo>
                  <a:lnTo>
                    <a:pt x="276" y="424"/>
                  </a:lnTo>
                  <a:lnTo>
                    <a:pt x="271" y="446"/>
                  </a:lnTo>
                  <a:lnTo>
                    <a:pt x="266" y="469"/>
                  </a:lnTo>
                  <a:lnTo>
                    <a:pt x="265" y="491"/>
                  </a:lnTo>
                  <a:lnTo>
                    <a:pt x="265" y="491"/>
                  </a:lnTo>
                  <a:lnTo>
                    <a:pt x="265" y="500"/>
                  </a:lnTo>
                  <a:lnTo>
                    <a:pt x="268" y="506"/>
                  </a:lnTo>
                  <a:lnTo>
                    <a:pt x="271" y="508"/>
                  </a:lnTo>
                  <a:lnTo>
                    <a:pt x="274" y="510"/>
                  </a:lnTo>
                  <a:lnTo>
                    <a:pt x="276" y="511"/>
                  </a:lnTo>
                  <a:lnTo>
                    <a:pt x="282" y="510"/>
                  </a:lnTo>
                  <a:lnTo>
                    <a:pt x="282" y="510"/>
                  </a:lnTo>
                  <a:lnTo>
                    <a:pt x="302" y="507"/>
                  </a:lnTo>
                  <a:lnTo>
                    <a:pt x="323" y="507"/>
                  </a:lnTo>
                  <a:lnTo>
                    <a:pt x="365" y="507"/>
                  </a:lnTo>
                  <a:lnTo>
                    <a:pt x="365" y="507"/>
                  </a:lnTo>
                  <a:lnTo>
                    <a:pt x="370" y="507"/>
                  </a:lnTo>
                  <a:lnTo>
                    <a:pt x="375" y="504"/>
                  </a:lnTo>
                  <a:lnTo>
                    <a:pt x="377" y="501"/>
                  </a:lnTo>
                  <a:lnTo>
                    <a:pt x="379" y="494"/>
                  </a:lnTo>
                  <a:lnTo>
                    <a:pt x="379" y="494"/>
                  </a:lnTo>
                  <a:lnTo>
                    <a:pt x="383" y="476"/>
                  </a:lnTo>
                  <a:lnTo>
                    <a:pt x="387" y="457"/>
                  </a:lnTo>
                  <a:lnTo>
                    <a:pt x="395" y="440"/>
                  </a:lnTo>
                  <a:lnTo>
                    <a:pt x="403" y="424"/>
                  </a:lnTo>
                  <a:lnTo>
                    <a:pt x="413" y="410"/>
                  </a:lnTo>
                  <a:lnTo>
                    <a:pt x="424" y="396"/>
                  </a:lnTo>
                  <a:lnTo>
                    <a:pt x="436" y="383"/>
                  </a:lnTo>
                  <a:lnTo>
                    <a:pt x="450" y="372"/>
                  </a:lnTo>
                  <a:lnTo>
                    <a:pt x="464" y="362"/>
                  </a:lnTo>
                  <a:lnTo>
                    <a:pt x="479" y="353"/>
                  </a:lnTo>
                  <a:lnTo>
                    <a:pt x="493" y="345"/>
                  </a:lnTo>
                  <a:lnTo>
                    <a:pt x="508" y="338"/>
                  </a:lnTo>
                  <a:lnTo>
                    <a:pt x="524" y="332"/>
                  </a:lnTo>
                  <a:lnTo>
                    <a:pt x="540" y="328"/>
                  </a:lnTo>
                  <a:lnTo>
                    <a:pt x="555" y="323"/>
                  </a:lnTo>
                  <a:lnTo>
                    <a:pt x="571" y="322"/>
                  </a:lnTo>
                  <a:lnTo>
                    <a:pt x="571" y="322"/>
                  </a:lnTo>
                  <a:lnTo>
                    <a:pt x="573" y="420"/>
                  </a:lnTo>
                  <a:lnTo>
                    <a:pt x="573" y="420"/>
                  </a:lnTo>
                  <a:lnTo>
                    <a:pt x="574" y="863"/>
                  </a:lnTo>
                  <a:lnTo>
                    <a:pt x="574" y="863"/>
                  </a:lnTo>
                  <a:lnTo>
                    <a:pt x="545" y="863"/>
                  </a:lnTo>
                  <a:lnTo>
                    <a:pt x="520" y="860"/>
                  </a:lnTo>
                  <a:lnTo>
                    <a:pt x="496" y="853"/>
                  </a:lnTo>
                  <a:lnTo>
                    <a:pt x="473" y="844"/>
                  </a:lnTo>
                  <a:lnTo>
                    <a:pt x="450" y="833"/>
                  </a:lnTo>
                  <a:lnTo>
                    <a:pt x="430" y="817"/>
                  </a:lnTo>
                  <a:lnTo>
                    <a:pt x="410" y="800"/>
                  </a:lnTo>
                  <a:lnTo>
                    <a:pt x="392" y="782"/>
                  </a:lnTo>
                  <a:lnTo>
                    <a:pt x="392" y="782"/>
                  </a:lnTo>
                  <a:lnTo>
                    <a:pt x="385" y="772"/>
                  </a:lnTo>
                  <a:lnTo>
                    <a:pt x="383" y="768"/>
                  </a:lnTo>
                  <a:lnTo>
                    <a:pt x="385" y="765"/>
                  </a:lnTo>
                  <a:lnTo>
                    <a:pt x="386" y="762"/>
                  </a:lnTo>
                  <a:lnTo>
                    <a:pt x="389" y="759"/>
                  </a:lnTo>
                  <a:lnTo>
                    <a:pt x="399" y="755"/>
                  </a:lnTo>
                  <a:lnTo>
                    <a:pt x="399" y="755"/>
                  </a:lnTo>
                  <a:lnTo>
                    <a:pt x="419" y="746"/>
                  </a:lnTo>
                  <a:lnTo>
                    <a:pt x="437" y="739"/>
                  </a:lnTo>
                  <a:lnTo>
                    <a:pt x="480" y="721"/>
                  </a:lnTo>
                  <a:lnTo>
                    <a:pt x="480" y="721"/>
                  </a:lnTo>
                  <a:lnTo>
                    <a:pt x="266" y="592"/>
                  </a:lnTo>
                  <a:lnTo>
                    <a:pt x="266" y="592"/>
                  </a:lnTo>
                  <a:lnTo>
                    <a:pt x="261" y="590"/>
                  </a:lnTo>
                  <a:lnTo>
                    <a:pt x="256" y="590"/>
                  </a:lnTo>
                  <a:lnTo>
                    <a:pt x="254" y="590"/>
                  </a:lnTo>
                  <a:lnTo>
                    <a:pt x="252" y="592"/>
                  </a:lnTo>
                  <a:lnTo>
                    <a:pt x="249" y="600"/>
                  </a:lnTo>
                  <a:lnTo>
                    <a:pt x="248" y="607"/>
                  </a:lnTo>
                  <a:lnTo>
                    <a:pt x="248" y="607"/>
                  </a:lnTo>
                  <a:lnTo>
                    <a:pt x="231" y="682"/>
                  </a:lnTo>
                  <a:lnTo>
                    <a:pt x="217" y="756"/>
                  </a:lnTo>
                  <a:lnTo>
                    <a:pt x="217" y="756"/>
                  </a:lnTo>
                  <a:lnTo>
                    <a:pt x="211" y="776"/>
                  </a:lnTo>
                  <a:lnTo>
                    <a:pt x="207" y="795"/>
                  </a:lnTo>
                  <a:lnTo>
                    <a:pt x="204" y="815"/>
                  </a:lnTo>
                  <a:lnTo>
                    <a:pt x="202" y="826"/>
                  </a:lnTo>
                  <a:lnTo>
                    <a:pt x="204" y="836"/>
                  </a:lnTo>
                  <a:lnTo>
                    <a:pt x="204" y="836"/>
                  </a:lnTo>
                  <a:lnTo>
                    <a:pt x="232" y="825"/>
                  </a:lnTo>
                  <a:lnTo>
                    <a:pt x="261" y="813"/>
                  </a:lnTo>
                  <a:lnTo>
                    <a:pt x="261" y="813"/>
                  </a:lnTo>
                  <a:lnTo>
                    <a:pt x="271" y="809"/>
                  </a:lnTo>
                  <a:lnTo>
                    <a:pt x="275" y="809"/>
                  </a:lnTo>
                  <a:lnTo>
                    <a:pt x="279" y="809"/>
                  </a:lnTo>
                  <a:lnTo>
                    <a:pt x="283" y="812"/>
                  </a:lnTo>
                  <a:lnTo>
                    <a:pt x="286" y="815"/>
                  </a:lnTo>
                  <a:lnTo>
                    <a:pt x="295" y="823"/>
                  </a:lnTo>
                  <a:lnTo>
                    <a:pt x="295" y="823"/>
                  </a:lnTo>
                  <a:lnTo>
                    <a:pt x="306" y="842"/>
                  </a:lnTo>
                  <a:lnTo>
                    <a:pt x="319" y="859"/>
                  </a:lnTo>
                  <a:lnTo>
                    <a:pt x="333" y="876"/>
                  </a:lnTo>
                  <a:lnTo>
                    <a:pt x="349" y="890"/>
                  </a:lnTo>
                  <a:lnTo>
                    <a:pt x="365" y="904"/>
                  </a:lnTo>
                  <a:lnTo>
                    <a:pt x="382" y="917"/>
                  </a:lnTo>
                  <a:lnTo>
                    <a:pt x="400" y="930"/>
                  </a:lnTo>
                  <a:lnTo>
                    <a:pt x="420" y="940"/>
                  </a:lnTo>
                  <a:lnTo>
                    <a:pt x="420" y="940"/>
                  </a:lnTo>
                  <a:lnTo>
                    <a:pt x="439" y="948"/>
                  </a:lnTo>
                  <a:lnTo>
                    <a:pt x="457" y="956"/>
                  </a:lnTo>
                  <a:lnTo>
                    <a:pt x="476" y="961"/>
                  </a:lnTo>
                  <a:lnTo>
                    <a:pt x="494" y="967"/>
                  </a:lnTo>
                  <a:lnTo>
                    <a:pt x="514" y="970"/>
                  </a:lnTo>
                  <a:lnTo>
                    <a:pt x="534" y="973"/>
                  </a:lnTo>
                  <a:lnTo>
                    <a:pt x="574" y="975"/>
                  </a:lnTo>
                  <a:lnTo>
                    <a:pt x="574" y="975"/>
                  </a:lnTo>
                  <a:close/>
                </a:path>
              </a:pathLst>
            </a:custGeom>
            <a:solidFill>
              <a:srgbClr val="BBD6EE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4117975" y="4273551"/>
              <a:ext cx="579438" cy="306388"/>
            </a:xfrm>
            <a:custGeom>
              <a:rect b="b" l="l" r="r" t="t"/>
              <a:pathLst>
                <a:path extrusionOk="0" h="385" w="729">
                  <a:moveTo>
                    <a:pt x="372" y="385"/>
                  </a:moveTo>
                  <a:lnTo>
                    <a:pt x="372" y="385"/>
                  </a:lnTo>
                  <a:lnTo>
                    <a:pt x="332" y="383"/>
                  </a:lnTo>
                  <a:lnTo>
                    <a:pt x="312" y="380"/>
                  </a:lnTo>
                  <a:lnTo>
                    <a:pt x="292" y="377"/>
                  </a:lnTo>
                  <a:lnTo>
                    <a:pt x="274" y="371"/>
                  </a:lnTo>
                  <a:lnTo>
                    <a:pt x="255" y="366"/>
                  </a:lnTo>
                  <a:lnTo>
                    <a:pt x="237" y="358"/>
                  </a:lnTo>
                  <a:lnTo>
                    <a:pt x="218" y="350"/>
                  </a:lnTo>
                  <a:lnTo>
                    <a:pt x="218" y="350"/>
                  </a:lnTo>
                  <a:lnTo>
                    <a:pt x="198" y="340"/>
                  </a:lnTo>
                  <a:lnTo>
                    <a:pt x="180" y="327"/>
                  </a:lnTo>
                  <a:lnTo>
                    <a:pt x="163" y="314"/>
                  </a:lnTo>
                  <a:lnTo>
                    <a:pt x="147" y="300"/>
                  </a:lnTo>
                  <a:lnTo>
                    <a:pt x="131" y="286"/>
                  </a:lnTo>
                  <a:lnTo>
                    <a:pt x="117" y="269"/>
                  </a:lnTo>
                  <a:lnTo>
                    <a:pt x="104" y="252"/>
                  </a:lnTo>
                  <a:lnTo>
                    <a:pt x="93" y="233"/>
                  </a:lnTo>
                  <a:lnTo>
                    <a:pt x="93" y="233"/>
                  </a:lnTo>
                  <a:lnTo>
                    <a:pt x="84" y="225"/>
                  </a:lnTo>
                  <a:lnTo>
                    <a:pt x="81" y="222"/>
                  </a:lnTo>
                  <a:lnTo>
                    <a:pt x="77" y="219"/>
                  </a:lnTo>
                  <a:lnTo>
                    <a:pt x="73" y="219"/>
                  </a:lnTo>
                  <a:lnTo>
                    <a:pt x="69" y="219"/>
                  </a:lnTo>
                  <a:lnTo>
                    <a:pt x="59" y="223"/>
                  </a:lnTo>
                  <a:lnTo>
                    <a:pt x="59" y="223"/>
                  </a:lnTo>
                  <a:lnTo>
                    <a:pt x="30" y="235"/>
                  </a:lnTo>
                  <a:lnTo>
                    <a:pt x="2" y="246"/>
                  </a:lnTo>
                  <a:lnTo>
                    <a:pt x="2" y="246"/>
                  </a:lnTo>
                  <a:lnTo>
                    <a:pt x="0" y="236"/>
                  </a:lnTo>
                  <a:lnTo>
                    <a:pt x="2" y="225"/>
                  </a:lnTo>
                  <a:lnTo>
                    <a:pt x="5" y="205"/>
                  </a:lnTo>
                  <a:lnTo>
                    <a:pt x="9" y="186"/>
                  </a:lnTo>
                  <a:lnTo>
                    <a:pt x="15" y="166"/>
                  </a:lnTo>
                  <a:lnTo>
                    <a:pt x="15" y="166"/>
                  </a:lnTo>
                  <a:lnTo>
                    <a:pt x="29" y="92"/>
                  </a:lnTo>
                  <a:lnTo>
                    <a:pt x="46" y="17"/>
                  </a:lnTo>
                  <a:lnTo>
                    <a:pt x="46" y="17"/>
                  </a:lnTo>
                  <a:lnTo>
                    <a:pt x="47" y="10"/>
                  </a:lnTo>
                  <a:lnTo>
                    <a:pt x="50" y="2"/>
                  </a:lnTo>
                  <a:lnTo>
                    <a:pt x="52" y="0"/>
                  </a:lnTo>
                  <a:lnTo>
                    <a:pt x="54" y="0"/>
                  </a:lnTo>
                  <a:lnTo>
                    <a:pt x="59" y="0"/>
                  </a:lnTo>
                  <a:lnTo>
                    <a:pt x="64" y="2"/>
                  </a:lnTo>
                  <a:lnTo>
                    <a:pt x="64" y="2"/>
                  </a:lnTo>
                  <a:lnTo>
                    <a:pt x="278" y="131"/>
                  </a:lnTo>
                  <a:lnTo>
                    <a:pt x="278" y="131"/>
                  </a:lnTo>
                  <a:lnTo>
                    <a:pt x="235" y="149"/>
                  </a:lnTo>
                  <a:lnTo>
                    <a:pt x="217" y="156"/>
                  </a:lnTo>
                  <a:lnTo>
                    <a:pt x="197" y="165"/>
                  </a:lnTo>
                  <a:lnTo>
                    <a:pt x="197" y="165"/>
                  </a:lnTo>
                  <a:lnTo>
                    <a:pt x="187" y="169"/>
                  </a:lnTo>
                  <a:lnTo>
                    <a:pt x="184" y="172"/>
                  </a:lnTo>
                  <a:lnTo>
                    <a:pt x="183" y="175"/>
                  </a:lnTo>
                  <a:lnTo>
                    <a:pt x="181" y="178"/>
                  </a:lnTo>
                  <a:lnTo>
                    <a:pt x="183" y="182"/>
                  </a:lnTo>
                  <a:lnTo>
                    <a:pt x="190" y="192"/>
                  </a:lnTo>
                  <a:lnTo>
                    <a:pt x="190" y="192"/>
                  </a:lnTo>
                  <a:lnTo>
                    <a:pt x="208" y="210"/>
                  </a:lnTo>
                  <a:lnTo>
                    <a:pt x="228" y="227"/>
                  </a:lnTo>
                  <a:lnTo>
                    <a:pt x="248" y="243"/>
                  </a:lnTo>
                  <a:lnTo>
                    <a:pt x="271" y="254"/>
                  </a:lnTo>
                  <a:lnTo>
                    <a:pt x="294" y="263"/>
                  </a:lnTo>
                  <a:lnTo>
                    <a:pt x="318" y="270"/>
                  </a:lnTo>
                  <a:lnTo>
                    <a:pt x="343" y="273"/>
                  </a:lnTo>
                  <a:lnTo>
                    <a:pt x="372" y="273"/>
                  </a:lnTo>
                  <a:lnTo>
                    <a:pt x="372" y="273"/>
                  </a:lnTo>
                  <a:lnTo>
                    <a:pt x="390" y="273"/>
                  </a:lnTo>
                  <a:lnTo>
                    <a:pt x="410" y="272"/>
                  </a:lnTo>
                  <a:lnTo>
                    <a:pt x="429" y="269"/>
                  </a:lnTo>
                  <a:lnTo>
                    <a:pt x="447" y="264"/>
                  </a:lnTo>
                  <a:lnTo>
                    <a:pt x="465" y="259"/>
                  </a:lnTo>
                  <a:lnTo>
                    <a:pt x="483" y="252"/>
                  </a:lnTo>
                  <a:lnTo>
                    <a:pt x="499" y="243"/>
                  </a:lnTo>
                  <a:lnTo>
                    <a:pt x="514" y="235"/>
                  </a:lnTo>
                  <a:lnTo>
                    <a:pt x="530" y="223"/>
                  </a:lnTo>
                  <a:lnTo>
                    <a:pt x="544" y="212"/>
                  </a:lnTo>
                  <a:lnTo>
                    <a:pt x="557" y="200"/>
                  </a:lnTo>
                  <a:lnTo>
                    <a:pt x="570" y="186"/>
                  </a:lnTo>
                  <a:lnTo>
                    <a:pt x="580" y="172"/>
                  </a:lnTo>
                  <a:lnTo>
                    <a:pt x="590" y="156"/>
                  </a:lnTo>
                  <a:lnTo>
                    <a:pt x="597" y="141"/>
                  </a:lnTo>
                  <a:lnTo>
                    <a:pt x="604" y="123"/>
                  </a:lnTo>
                  <a:lnTo>
                    <a:pt x="604" y="123"/>
                  </a:lnTo>
                  <a:lnTo>
                    <a:pt x="607" y="114"/>
                  </a:lnTo>
                  <a:lnTo>
                    <a:pt x="608" y="101"/>
                  </a:lnTo>
                  <a:lnTo>
                    <a:pt x="610" y="91"/>
                  </a:lnTo>
                  <a:lnTo>
                    <a:pt x="613" y="88"/>
                  </a:lnTo>
                  <a:lnTo>
                    <a:pt x="614" y="85"/>
                  </a:lnTo>
                  <a:lnTo>
                    <a:pt x="614" y="85"/>
                  </a:lnTo>
                  <a:lnTo>
                    <a:pt x="620" y="84"/>
                  </a:lnTo>
                  <a:lnTo>
                    <a:pt x="627" y="82"/>
                  </a:lnTo>
                  <a:lnTo>
                    <a:pt x="640" y="81"/>
                  </a:lnTo>
                  <a:lnTo>
                    <a:pt x="667" y="81"/>
                  </a:lnTo>
                  <a:lnTo>
                    <a:pt x="667" y="81"/>
                  </a:lnTo>
                  <a:lnTo>
                    <a:pt x="681" y="81"/>
                  </a:lnTo>
                  <a:lnTo>
                    <a:pt x="681" y="81"/>
                  </a:lnTo>
                  <a:lnTo>
                    <a:pt x="699" y="82"/>
                  </a:lnTo>
                  <a:lnTo>
                    <a:pt x="712" y="82"/>
                  </a:lnTo>
                  <a:lnTo>
                    <a:pt x="722" y="84"/>
                  </a:lnTo>
                  <a:lnTo>
                    <a:pt x="725" y="86"/>
                  </a:lnTo>
                  <a:lnTo>
                    <a:pt x="728" y="88"/>
                  </a:lnTo>
                  <a:lnTo>
                    <a:pt x="729" y="91"/>
                  </a:lnTo>
                  <a:lnTo>
                    <a:pt x="729" y="95"/>
                  </a:lnTo>
                  <a:lnTo>
                    <a:pt x="729" y="104"/>
                  </a:lnTo>
                  <a:lnTo>
                    <a:pt x="726" y="116"/>
                  </a:lnTo>
                  <a:lnTo>
                    <a:pt x="722" y="135"/>
                  </a:lnTo>
                  <a:lnTo>
                    <a:pt x="722" y="135"/>
                  </a:lnTo>
                  <a:lnTo>
                    <a:pt x="717" y="158"/>
                  </a:lnTo>
                  <a:lnTo>
                    <a:pt x="708" y="180"/>
                  </a:lnTo>
                  <a:lnTo>
                    <a:pt x="698" y="202"/>
                  </a:lnTo>
                  <a:lnTo>
                    <a:pt x="688" y="222"/>
                  </a:lnTo>
                  <a:lnTo>
                    <a:pt x="677" y="240"/>
                  </a:lnTo>
                  <a:lnTo>
                    <a:pt x="662" y="257"/>
                  </a:lnTo>
                  <a:lnTo>
                    <a:pt x="650" y="274"/>
                  </a:lnTo>
                  <a:lnTo>
                    <a:pt x="634" y="289"/>
                  </a:lnTo>
                  <a:lnTo>
                    <a:pt x="617" y="303"/>
                  </a:lnTo>
                  <a:lnTo>
                    <a:pt x="600" y="316"/>
                  </a:lnTo>
                  <a:lnTo>
                    <a:pt x="581" y="327"/>
                  </a:lnTo>
                  <a:lnTo>
                    <a:pt x="563" y="338"/>
                  </a:lnTo>
                  <a:lnTo>
                    <a:pt x="541" y="348"/>
                  </a:lnTo>
                  <a:lnTo>
                    <a:pt x="520" y="357"/>
                  </a:lnTo>
                  <a:lnTo>
                    <a:pt x="499" y="364"/>
                  </a:lnTo>
                  <a:lnTo>
                    <a:pt x="476" y="371"/>
                  </a:lnTo>
                  <a:lnTo>
                    <a:pt x="476" y="371"/>
                  </a:lnTo>
                  <a:lnTo>
                    <a:pt x="450" y="377"/>
                  </a:lnTo>
                  <a:lnTo>
                    <a:pt x="423" y="381"/>
                  </a:lnTo>
                  <a:lnTo>
                    <a:pt x="398" y="384"/>
                  </a:lnTo>
                  <a:lnTo>
                    <a:pt x="372" y="385"/>
                  </a:lnTo>
                  <a:lnTo>
                    <a:pt x="372" y="385"/>
                  </a:ln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4167188" y="3968751"/>
              <a:ext cx="574675" cy="304800"/>
            </a:xfrm>
            <a:custGeom>
              <a:rect b="b" l="l" r="r" t="t"/>
              <a:pathLst>
                <a:path extrusionOk="0" h="385" w="723">
                  <a:moveTo>
                    <a:pt x="306" y="117"/>
                  </a:moveTo>
                  <a:lnTo>
                    <a:pt x="306" y="117"/>
                  </a:lnTo>
                  <a:lnTo>
                    <a:pt x="290" y="118"/>
                  </a:lnTo>
                  <a:lnTo>
                    <a:pt x="275" y="123"/>
                  </a:lnTo>
                  <a:lnTo>
                    <a:pt x="259" y="127"/>
                  </a:lnTo>
                  <a:lnTo>
                    <a:pt x="243" y="133"/>
                  </a:lnTo>
                  <a:lnTo>
                    <a:pt x="228" y="140"/>
                  </a:lnTo>
                  <a:lnTo>
                    <a:pt x="214" y="148"/>
                  </a:lnTo>
                  <a:lnTo>
                    <a:pt x="199" y="157"/>
                  </a:lnTo>
                  <a:lnTo>
                    <a:pt x="185" y="167"/>
                  </a:lnTo>
                  <a:lnTo>
                    <a:pt x="171" y="178"/>
                  </a:lnTo>
                  <a:lnTo>
                    <a:pt x="159" y="191"/>
                  </a:lnTo>
                  <a:lnTo>
                    <a:pt x="148" y="205"/>
                  </a:lnTo>
                  <a:lnTo>
                    <a:pt x="138" y="219"/>
                  </a:lnTo>
                  <a:lnTo>
                    <a:pt x="130" y="235"/>
                  </a:lnTo>
                  <a:lnTo>
                    <a:pt x="122" y="252"/>
                  </a:lnTo>
                  <a:lnTo>
                    <a:pt x="118" y="271"/>
                  </a:lnTo>
                  <a:lnTo>
                    <a:pt x="114" y="289"/>
                  </a:lnTo>
                  <a:lnTo>
                    <a:pt x="114" y="289"/>
                  </a:lnTo>
                  <a:lnTo>
                    <a:pt x="112" y="296"/>
                  </a:lnTo>
                  <a:lnTo>
                    <a:pt x="110" y="299"/>
                  </a:lnTo>
                  <a:lnTo>
                    <a:pt x="105" y="302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58" y="302"/>
                  </a:lnTo>
                  <a:lnTo>
                    <a:pt x="37" y="302"/>
                  </a:lnTo>
                  <a:lnTo>
                    <a:pt x="17" y="305"/>
                  </a:lnTo>
                  <a:lnTo>
                    <a:pt x="17" y="305"/>
                  </a:lnTo>
                  <a:lnTo>
                    <a:pt x="11" y="306"/>
                  </a:lnTo>
                  <a:lnTo>
                    <a:pt x="9" y="305"/>
                  </a:lnTo>
                  <a:lnTo>
                    <a:pt x="6" y="303"/>
                  </a:lnTo>
                  <a:lnTo>
                    <a:pt x="3" y="301"/>
                  </a:lnTo>
                  <a:lnTo>
                    <a:pt x="0" y="295"/>
                  </a:lnTo>
                  <a:lnTo>
                    <a:pt x="0" y="286"/>
                  </a:lnTo>
                  <a:lnTo>
                    <a:pt x="0" y="286"/>
                  </a:lnTo>
                  <a:lnTo>
                    <a:pt x="1" y="264"/>
                  </a:lnTo>
                  <a:lnTo>
                    <a:pt x="6" y="241"/>
                  </a:lnTo>
                  <a:lnTo>
                    <a:pt x="11" y="219"/>
                  </a:lnTo>
                  <a:lnTo>
                    <a:pt x="18" y="198"/>
                  </a:lnTo>
                  <a:lnTo>
                    <a:pt x="28" y="180"/>
                  </a:lnTo>
                  <a:lnTo>
                    <a:pt x="38" y="160"/>
                  </a:lnTo>
                  <a:lnTo>
                    <a:pt x="53" y="141"/>
                  </a:lnTo>
                  <a:lnTo>
                    <a:pt x="67" y="124"/>
                  </a:lnTo>
                  <a:lnTo>
                    <a:pt x="67" y="124"/>
                  </a:lnTo>
                  <a:lnTo>
                    <a:pt x="80" y="111"/>
                  </a:lnTo>
                  <a:lnTo>
                    <a:pt x="93" y="100"/>
                  </a:lnTo>
                  <a:lnTo>
                    <a:pt x="105" y="88"/>
                  </a:lnTo>
                  <a:lnTo>
                    <a:pt x="118" y="77"/>
                  </a:lnTo>
                  <a:lnTo>
                    <a:pt x="147" y="59"/>
                  </a:lnTo>
                  <a:lnTo>
                    <a:pt x="177" y="43"/>
                  </a:lnTo>
                  <a:lnTo>
                    <a:pt x="208" y="30"/>
                  </a:lnTo>
                  <a:lnTo>
                    <a:pt x="241" y="19"/>
                  </a:lnTo>
                  <a:lnTo>
                    <a:pt x="273" y="10"/>
                  </a:lnTo>
                  <a:lnTo>
                    <a:pt x="309" y="3"/>
                  </a:lnTo>
                  <a:lnTo>
                    <a:pt x="309" y="3"/>
                  </a:lnTo>
                  <a:lnTo>
                    <a:pt x="335" y="2"/>
                  </a:lnTo>
                  <a:lnTo>
                    <a:pt x="360" y="0"/>
                  </a:lnTo>
                  <a:lnTo>
                    <a:pt x="384" y="2"/>
                  </a:lnTo>
                  <a:lnTo>
                    <a:pt x="409" y="4"/>
                  </a:lnTo>
                  <a:lnTo>
                    <a:pt x="431" y="7"/>
                  </a:lnTo>
                  <a:lnTo>
                    <a:pt x="454" y="13"/>
                  </a:lnTo>
                  <a:lnTo>
                    <a:pt x="476" y="20"/>
                  </a:lnTo>
                  <a:lnTo>
                    <a:pt x="495" y="29"/>
                  </a:lnTo>
                  <a:lnTo>
                    <a:pt x="517" y="39"/>
                  </a:lnTo>
                  <a:lnTo>
                    <a:pt x="535" y="50"/>
                  </a:lnTo>
                  <a:lnTo>
                    <a:pt x="554" y="64"/>
                  </a:lnTo>
                  <a:lnTo>
                    <a:pt x="572" y="78"/>
                  </a:lnTo>
                  <a:lnTo>
                    <a:pt x="589" y="96"/>
                  </a:lnTo>
                  <a:lnTo>
                    <a:pt x="605" y="114"/>
                  </a:lnTo>
                  <a:lnTo>
                    <a:pt x="621" y="134"/>
                  </a:lnTo>
                  <a:lnTo>
                    <a:pt x="635" y="157"/>
                  </a:lnTo>
                  <a:lnTo>
                    <a:pt x="635" y="157"/>
                  </a:lnTo>
                  <a:lnTo>
                    <a:pt x="641" y="164"/>
                  </a:lnTo>
                  <a:lnTo>
                    <a:pt x="646" y="167"/>
                  </a:lnTo>
                  <a:lnTo>
                    <a:pt x="654" y="167"/>
                  </a:lnTo>
                  <a:lnTo>
                    <a:pt x="661" y="164"/>
                  </a:lnTo>
                  <a:lnTo>
                    <a:pt x="661" y="164"/>
                  </a:lnTo>
                  <a:lnTo>
                    <a:pt x="705" y="145"/>
                  </a:lnTo>
                  <a:lnTo>
                    <a:pt x="705" y="145"/>
                  </a:lnTo>
                  <a:lnTo>
                    <a:pt x="715" y="143"/>
                  </a:lnTo>
                  <a:lnTo>
                    <a:pt x="719" y="143"/>
                  </a:lnTo>
                  <a:lnTo>
                    <a:pt x="722" y="144"/>
                  </a:lnTo>
                  <a:lnTo>
                    <a:pt x="723" y="145"/>
                  </a:lnTo>
                  <a:lnTo>
                    <a:pt x="723" y="150"/>
                  </a:lnTo>
                  <a:lnTo>
                    <a:pt x="723" y="160"/>
                  </a:lnTo>
                  <a:lnTo>
                    <a:pt x="723" y="160"/>
                  </a:lnTo>
                  <a:lnTo>
                    <a:pt x="676" y="373"/>
                  </a:lnTo>
                  <a:lnTo>
                    <a:pt x="676" y="373"/>
                  </a:lnTo>
                  <a:lnTo>
                    <a:pt x="675" y="379"/>
                  </a:lnTo>
                  <a:lnTo>
                    <a:pt x="673" y="383"/>
                  </a:lnTo>
                  <a:lnTo>
                    <a:pt x="672" y="385"/>
                  </a:lnTo>
                  <a:lnTo>
                    <a:pt x="669" y="385"/>
                  </a:lnTo>
                  <a:lnTo>
                    <a:pt x="666" y="385"/>
                  </a:lnTo>
                  <a:lnTo>
                    <a:pt x="662" y="383"/>
                  </a:lnTo>
                  <a:lnTo>
                    <a:pt x="662" y="383"/>
                  </a:lnTo>
                  <a:lnTo>
                    <a:pt x="447" y="254"/>
                  </a:lnTo>
                  <a:lnTo>
                    <a:pt x="447" y="254"/>
                  </a:lnTo>
                  <a:lnTo>
                    <a:pt x="488" y="237"/>
                  </a:lnTo>
                  <a:lnTo>
                    <a:pt x="527" y="221"/>
                  </a:lnTo>
                  <a:lnTo>
                    <a:pt x="527" y="221"/>
                  </a:lnTo>
                  <a:lnTo>
                    <a:pt x="532" y="218"/>
                  </a:lnTo>
                  <a:lnTo>
                    <a:pt x="538" y="215"/>
                  </a:lnTo>
                  <a:lnTo>
                    <a:pt x="541" y="212"/>
                  </a:lnTo>
                  <a:lnTo>
                    <a:pt x="542" y="209"/>
                  </a:lnTo>
                  <a:lnTo>
                    <a:pt x="542" y="205"/>
                  </a:lnTo>
                  <a:lnTo>
                    <a:pt x="541" y="201"/>
                  </a:lnTo>
                  <a:lnTo>
                    <a:pt x="534" y="192"/>
                  </a:lnTo>
                  <a:lnTo>
                    <a:pt x="534" y="192"/>
                  </a:lnTo>
                  <a:lnTo>
                    <a:pt x="523" y="180"/>
                  </a:lnTo>
                  <a:lnTo>
                    <a:pt x="510" y="168"/>
                  </a:lnTo>
                  <a:lnTo>
                    <a:pt x="498" y="157"/>
                  </a:lnTo>
                  <a:lnTo>
                    <a:pt x="486" y="148"/>
                  </a:lnTo>
                  <a:lnTo>
                    <a:pt x="473" y="140"/>
                  </a:lnTo>
                  <a:lnTo>
                    <a:pt x="458" y="133"/>
                  </a:lnTo>
                  <a:lnTo>
                    <a:pt x="446" y="127"/>
                  </a:lnTo>
                  <a:lnTo>
                    <a:pt x="431" y="121"/>
                  </a:lnTo>
                  <a:lnTo>
                    <a:pt x="417" y="117"/>
                  </a:lnTo>
                  <a:lnTo>
                    <a:pt x="402" y="114"/>
                  </a:lnTo>
                  <a:lnTo>
                    <a:pt x="386" y="113"/>
                  </a:lnTo>
                  <a:lnTo>
                    <a:pt x="372" y="111"/>
                  </a:lnTo>
                  <a:lnTo>
                    <a:pt x="356" y="111"/>
                  </a:lnTo>
                  <a:lnTo>
                    <a:pt x="339" y="111"/>
                  </a:lnTo>
                  <a:lnTo>
                    <a:pt x="323" y="114"/>
                  </a:lnTo>
                  <a:lnTo>
                    <a:pt x="306" y="117"/>
                  </a:lnTo>
                  <a:lnTo>
                    <a:pt x="306" y="117"/>
                  </a:lnTo>
                  <a:close/>
                </a:path>
              </a:pathLst>
            </a:custGeom>
            <a:solidFill>
              <a:srgbClr val="FDFEFD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4" name="Google Shape;154;p3"/>
          <p:cNvSpPr txBox="1"/>
          <p:nvPr/>
        </p:nvSpPr>
        <p:spPr>
          <a:xfrm>
            <a:off x="0" y="0"/>
            <a:ext cx="3000000" cy="8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400">
                <a:solidFill>
                  <a:schemeClr val="dk1"/>
                </a:solidFill>
              </a:rPr>
              <a:t> </a:t>
            </a:r>
            <a:endParaRPr/>
          </a:p>
        </p:txBody>
      </p:sp>
      <p:pic>
        <p:nvPicPr>
          <p:cNvPr id="155" name="Google Shape;155;p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624100" y="3863218"/>
            <a:ext cx="1620199" cy="1019957"/>
          </a:xfrm>
          <a:prstGeom prst="rect">
            <a:avLst/>
          </a:prstGeom>
          <a:noFill/>
          <a:ln cap="flat" cmpd="sng" w="9525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ACCESS - Support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